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60" r:id="rId3"/>
    <p:sldId id="261" r:id="rId4"/>
    <p:sldId id="262" r:id="rId5"/>
    <p:sldId id="257" r:id="rId6"/>
    <p:sldId id="258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0B3563-F965-4297-9100-B0D979B5F7E3}">
          <p14:sldIdLst>
            <p14:sldId id="259"/>
            <p14:sldId id="260"/>
          </p14:sldIdLst>
        </p14:section>
        <p14:section name="Untitled Section" id="{A9B01A95-57A6-4C9F-891E-482D517A349B}">
          <p14:sldIdLst>
            <p14:sldId id="261"/>
            <p14:sldId id="262"/>
            <p14:sldId id="257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D835E-1E1D-431F-99CE-9DCA5009DDC1}" v="12" dt="2022-07-08T17:40:05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9918" autoAdjust="0"/>
  </p:normalViewPr>
  <p:slideViewPr>
    <p:cSldViewPr snapToGrid="0">
      <p:cViewPr varScale="1">
        <p:scale>
          <a:sx n="57" d="100"/>
          <a:sy n="57" d="100"/>
        </p:scale>
        <p:origin x="11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ffen Cooper" userId="5f7bee72-68db-4195-b471-12659d06b147" providerId="ADAL" clId="{8A9D835E-1E1D-431F-99CE-9DCA5009DDC1}"/>
    <pc:docChg chg="undo custSel addSld delSld modSld sldOrd addSection modSection">
      <pc:chgData name="Geffen Cooper" userId="5f7bee72-68db-4195-b471-12659d06b147" providerId="ADAL" clId="{8A9D835E-1E1D-431F-99CE-9DCA5009DDC1}" dt="2022-07-12T17:47:04.601" v="6079"/>
      <pc:docMkLst>
        <pc:docMk/>
      </pc:docMkLst>
      <pc:sldChg chg="addSp modSp mod modAnim modNotesTx">
        <pc:chgData name="Geffen Cooper" userId="5f7bee72-68db-4195-b471-12659d06b147" providerId="ADAL" clId="{8A9D835E-1E1D-431F-99CE-9DCA5009DDC1}" dt="2022-07-11T20:42:37.235" v="5605"/>
        <pc:sldMkLst>
          <pc:docMk/>
          <pc:sldMk cId="2824499573" sldId="257"/>
        </pc:sldMkLst>
        <pc:spChg chg="mod">
          <ac:chgData name="Geffen Cooper" userId="5f7bee72-68db-4195-b471-12659d06b147" providerId="ADAL" clId="{8A9D835E-1E1D-431F-99CE-9DCA5009DDC1}" dt="2022-07-08T17:29:11.473" v="40" actId="1076"/>
          <ac:spMkLst>
            <pc:docMk/>
            <pc:sldMk cId="2824499573" sldId="257"/>
            <ac:spMk id="2" creationId="{AEDA9F05-12EB-027F-DCAE-BD8E1EDC9DFA}"/>
          </ac:spMkLst>
        </pc:spChg>
        <pc:spChg chg="add mod">
          <ac:chgData name="Geffen Cooper" userId="5f7bee72-68db-4195-b471-12659d06b147" providerId="ADAL" clId="{8A9D835E-1E1D-431F-99CE-9DCA5009DDC1}" dt="2022-07-08T17:33:11.314" v="212" actId="1076"/>
          <ac:spMkLst>
            <pc:docMk/>
            <pc:sldMk cId="2824499573" sldId="257"/>
            <ac:spMk id="46" creationId="{65163BDB-D8FE-0C65-143E-328721E1D1FB}"/>
          </ac:spMkLst>
        </pc:spChg>
        <pc:picChg chg="ord">
          <ac:chgData name="Geffen Cooper" userId="5f7bee72-68db-4195-b471-12659d06b147" providerId="ADAL" clId="{8A9D835E-1E1D-431F-99CE-9DCA5009DDC1}" dt="2022-07-11T20:41:06.980" v="5598" actId="167"/>
          <ac:picMkLst>
            <pc:docMk/>
            <pc:sldMk cId="2824499573" sldId="257"/>
            <ac:picMk id="13" creationId="{0A324AF9-30BB-AB7A-631A-20D0F00D92BC}"/>
          </ac:picMkLst>
        </pc:picChg>
        <pc:picChg chg="mod">
          <ac:chgData name="Geffen Cooper" userId="5f7bee72-68db-4195-b471-12659d06b147" providerId="ADAL" clId="{8A9D835E-1E1D-431F-99CE-9DCA5009DDC1}" dt="2022-07-08T17:28:37.503" v="15" actId="1076"/>
          <ac:picMkLst>
            <pc:docMk/>
            <pc:sldMk cId="2824499573" sldId="257"/>
            <ac:picMk id="45" creationId="{7132D515-5A29-6D5B-5DC4-A063A7B0B45D}"/>
          </ac:picMkLst>
        </pc:picChg>
      </pc:sldChg>
      <pc:sldChg chg="addSp delSp modSp mod delAnim modAnim modNotesTx">
        <pc:chgData name="Geffen Cooper" userId="5f7bee72-68db-4195-b471-12659d06b147" providerId="ADAL" clId="{8A9D835E-1E1D-431F-99CE-9DCA5009DDC1}" dt="2022-07-11T20:43:28.920" v="5610"/>
        <pc:sldMkLst>
          <pc:docMk/>
          <pc:sldMk cId="1125136197" sldId="258"/>
        </pc:sldMkLst>
        <pc:spChg chg="mod">
          <ac:chgData name="Geffen Cooper" userId="5f7bee72-68db-4195-b471-12659d06b147" providerId="ADAL" clId="{8A9D835E-1E1D-431F-99CE-9DCA5009DDC1}" dt="2022-07-08T17:30:48.524" v="102" actId="404"/>
          <ac:spMkLst>
            <pc:docMk/>
            <pc:sldMk cId="1125136197" sldId="258"/>
            <ac:spMk id="4" creationId="{AFC17710-92F8-082D-54E6-CD8C19B35417}"/>
          </ac:spMkLst>
        </pc:spChg>
        <pc:spChg chg="add mod">
          <ac:chgData name="Geffen Cooper" userId="5f7bee72-68db-4195-b471-12659d06b147" providerId="ADAL" clId="{8A9D835E-1E1D-431F-99CE-9DCA5009DDC1}" dt="2022-07-08T17:33:32.370" v="215" actId="1076"/>
          <ac:spMkLst>
            <pc:docMk/>
            <pc:sldMk cId="1125136197" sldId="258"/>
            <ac:spMk id="21" creationId="{584C4821-C6C3-0F1B-EE65-46A1345C9B39}"/>
          </ac:spMkLst>
        </pc:spChg>
        <pc:picChg chg="add del mod">
          <ac:chgData name="Geffen Cooper" userId="5f7bee72-68db-4195-b471-12659d06b147" providerId="ADAL" clId="{8A9D835E-1E1D-431F-99CE-9DCA5009DDC1}" dt="2022-07-08T17:14:25.200" v="12" actId="478"/>
          <ac:picMkLst>
            <pc:docMk/>
            <pc:sldMk cId="1125136197" sldId="258"/>
            <ac:picMk id="19" creationId="{46C5DA25-58A0-BA4F-403F-A67646B887E5}"/>
          </ac:picMkLst>
        </pc:picChg>
        <pc:picChg chg="add mod">
          <ac:chgData name="Geffen Cooper" userId="5f7bee72-68db-4195-b471-12659d06b147" providerId="ADAL" clId="{8A9D835E-1E1D-431F-99CE-9DCA5009DDC1}" dt="2022-07-08T17:29:43.855" v="69" actId="1076"/>
          <ac:picMkLst>
            <pc:docMk/>
            <pc:sldMk cId="1125136197" sldId="258"/>
            <ac:picMk id="20" creationId="{EB07CC61-2641-83D7-A33C-05AFE069A0A0}"/>
          </ac:picMkLst>
        </pc:picChg>
      </pc:sldChg>
      <pc:sldChg chg="modSp new mod ord">
        <pc:chgData name="Geffen Cooper" userId="5f7bee72-68db-4195-b471-12659d06b147" providerId="ADAL" clId="{8A9D835E-1E1D-431F-99CE-9DCA5009DDC1}" dt="2022-07-11T19:07:52.736" v="1189" actId="20577"/>
        <pc:sldMkLst>
          <pc:docMk/>
          <pc:sldMk cId="627004164" sldId="259"/>
        </pc:sldMkLst>
        <pc:spChg chg="mod">
          <ac:chgData name="Geffen Cooper" userId="5f7bee72-68db-4195-b471-12659d06b147" providerId="ADAL" clId="{8A9D835E-1E1D-431F-99CE-9DCA5009DDC1}" dt="2022-07-11T19:07:52.736" v="1189" actId="20577"/>
          <ac:spMkLst>
            <pc:docMk/>
            <pc:sldMk cId="627004164" sldId="259"/>
            <ac:spMk id="2" creationId="{BC2F74A8-FE3F-D8E5-C3A1-F1F7E4555DAC}"/>
          </ac:spMkLst>
        </pc:spChg>
        <pc:spChg chg="mod">
          <ac:chgData name="Geffen Cooper" userId="5f7bee72-68db-4195-b471-12659d06b147" providerId="ADAL" clId="{8A9D835E-1E1D-431F-99CE-9DCA5009DDC1}" dt="2022-07-11T19:07:38.530" v="1165" actId="20577"/>
          <ac:spMkLst>
            <pc:docMk/>
            <pc:sldMk cId="627004164" sldId="259"/>
            <ac:spMk id="3" creationId="{4291F4D2-AFC3-EECB-F75D-53095DD900B5}"/>
          </ac:spMkLst>
        </pc:spChg>
      </pc:sldChg>
      <pc:sldChg chg="new del">
        <pc:chgData name="Geffen Cooper" userId="5f7bee72-68db-4195-b471-12659d06b147" providerId="ADAL" clId="{8A9D835E-1E1D-431F-99CE-9DCA5009DDC1}" dt="2022-07-11T19:07:07.210" v="1123" actId="47"/>
        <pc:sldMkLst>
          <pc:docMk/>
          <pc:sldMk cId="1424336832" sldId="259"/>
        </pc:sldMkLst>
      </pc:sldChg>
      <pc:sldChg chg="addSp delSp modSp new mod modAnim modNotesTx">
        <pc:chgData name="Geffen Cooper" userId="5f7bee72-68db-4195-b471-12659d06b147" providerId="ADAL" clId="{8A9D835E-1E1D-431F-99CE-9DCA5009DDC1}" dt="2022-07-11T19:30:58.254" v="2601" actId="20577"/>
        <pc:sldMkLst>
          <pc:docMk/>
          <pc:sldMk cId="3639852118" sldId="260"/>
        </pc:sldMkLst>
        <pc:spChg chg="mod">
          <ac:chgData name="Geffen Cooper" userId="5f7bee72-68db-4195-b471-12659d06b147" providerId="ADAL" clId="{8A9D835E-1E1D-431F-99CE-9DCA5009DDC1}" dt="2022-07-11T19:09:58.027" v="1248" actId="20577"/>
          <ac:spMkLst>
            <pc:docMk/>
            <pc:sldMk cId="3639852118" sldId="260"/>
            <ac:spMk id="2" creationId="{16B5DF5C-4ABB-FE34-1350-C3DE9EEF34E9}"/>
          </ac:spMkLst>
        </pc:spChg>
        <pc:spChg chg="del mod">
          <ac:chgData name="Geffen Cooper" userId="5f7bee72-68db-4195-b471-12659d06b147" providerId="ADAL" clId="{8A9D835E-1E1D-431F-99CE-9DCA5009DDC1}" dt="2022-07-11T19:10:47.299" v="1251" actId="478"/>
          <ac:spMkLst>
            <pc:docMk/>
            <pc:sldMk cId="3639852118" sldId="260"/>
            <ac:spMk id="3" creationId="{A401B008-D8F1-A672-64D8-DE40B436313D}"/>
          </ac:spMkLst>
        </pc:spChg>
        <pc:spChg chg="add mod">
          <ac:chgData name="Geffen Cooper" userId="5f7bee72-68db-4195-b471-12659d06b147" providerId="ADAL" clId="{8A9D835E-1E1D-431F-99CE-9DCA5009DDC1}" dt="2022-07-11T19:20:42.617" v="1540" actId="1036"/>
          <ac:spMkLst>
            <pc:docMk/>
            <pc:sldMk cId="3639852118" sldId="260"/>
            <ac:spMk id="8" creationId="{FE95246C-8AA2-42CD-7D1F-38D8D79E9ED7}"/>
          </ac:spMkLst>
        </pc:spChg>
        <pc:spChg chg="add del mod">
          <ac:chgData name="Geffen Cooper" userId="5f7bee72-68db-4195-b471-12659d06b147" providerId="ADAL" clId="{8A9D835E-1E1D-431F-99CE-9DCA5009DDC1}" dt="2022-07-11T19:19:32.327" v="1495" actId="478"/>
          <ac:spMkLst>
            <pc:docMk/>
            <pc:sldMk cId="3639852118" sldId="260"/>
            <ac:spMk id="9" creationId="{25A6DFCC-CDE5-1EC2-1BAC-C4FF2455EBD0}"/>
          </ac:spMkLst>
        </pc:spChg>
        <pc:spChg chg="add mod">
          <ac:chgData name="Geffen Cooper" userId="5f7bee72-68db-4195-b471-12659d06b147" providerId="ADAL" clId="{8A9D835E-1E1D-431F-99CE-9DCA5009DDC1}" dt="2022-07-11T19:20:42.617" v="1540" actId="1036"/>
          <ac:spMkLst>
            <pc:docMk/>
            <pc:sldMk cId="3639852118" sldId="260"/>
            <ac:spMk id="14" creationId="{CBC9DAED-441E-F2A2-A6AC-6047C37A06D7}"/>
          </ac:spMkLst>
        </pc:spChg>
        <pc:spChg chg="add del mod">
          <ac:chgData name="Geffen Cooper" userId="5f7bee72-68db-4195-b471-12659d06b147" providerId="ADAL" clId="{8A9D835E-1E1D-431F-99CE-9DCA5009DDC1}" dt="2022-07-11T19:16:49.211" v="1318"/>
          <ac:spMkLst>
            <pc:docMk/>
            <pc:sldMk cId="3639852118" sldId="260"/>
            <ac:spMk id="19" creationId="{7DD27FE4-6623-D0B6-BA5D-538C70EB2A89}"/>
          </ac:spMkLst>
        </pc:spChg>
        <pc:spChg chg="add del mod">
          <ac:chgData name="Geffen Cooper" userId="5f7bee72-68db-4195-b471-12659d06b147" providerId="ADAL" clId="{8A9D835E-1E1D-431F-99CE-9DCA5009DDC1}" dt="2022-07-11T19:16:49.211" v="1318"/>
          <ac:spMkLst>
            <pc:docMk/>
            <pc:sldMk cId="3639852118" sldId="260"/>
            <ac:spMk id="22" creationId="{0BB35E13-5E09-A323-C269-E79E095CE3BB}"/>
          </ac:spMkLst>
        </pc:spChg>
        <pc:spChg chg="add mod">
          <ac:chgData name="Geffen Cooper" userId="5f7bee72-68db-4195-b471-12659d06b147" providerId="ADAL" clId="{8A9D835E-1E1D-431F-99CE-9DCA5009DDC1}" dt="2022-07-11T19:20:42.617" v="1540" actId="1036"/>
          <ac:spMkLst>
            <pc:docMk/>
            <pc:sldMk cId="3639852118" sldId="260"/>
            <ac:spMk id="23" creationId="{51E3B358-F13D-7D8A-35D9-EF31B86A6826}"/>
          </ac:spMkLst>
        </pc:spChg>
        <pc:spChg chg="add mod">
          <ac:chgData name="Geffen Cooper" userId="5f7bee72-68db-4195-b471-12659d06b147" providerId="ADAL" clId="{8A9D835E-1E1D-431F-99CE-9DCA5009DDC1}" dt="2022-07-11T19:20:42.617" v="1540" actId="1036"/>
          <ac:spMkLst>
            <pc:docMk/>
            <pc:sldMk cId="3639852118" sldId="260"/>
            <ac:spMk id="26" creationId="{1C61ECA2-3581-2330-1769-CD52BEA7C9EF}"/>
          </ac:spMkLst>
        </pc:spChg>
        <pc:spChg chg="add mod">
          <ac:chgData name="Geffen Cooper" userId="5f7bee72-68db-4195-b471-12659d06b147" providerId="ADAL" clId="{8A9D835E-1E1D-431F-99CE-9DCA5009DDC1}" dt="2022-07-11T19:20:42.617" v="1540" actId="1036"/>
          <ac:spMkLst>
            <pc:docMk/>
            <pc:sldMk cId="3639852118" sldId="260"/>
            <ac:spMk id="27" creationId="{1CD52492-0BE2-AD13-5330-720DADBA5EC5}"/>
          </ac:spMkLst>
        </pc:spChg>
        <pc:spChg chg="add mod">
          <ac:chgData name="Geffen Cooper" userId="5f7bee72-68db-4195-b471-12659d06b147" providerId="ADAL" clId="{8A9D835E-1E1D-431F-99CE-9DCA5009DDC1}" dt="2022-07-11T19:20:42.617" v="1540" actId="1036"/>
          <ac:spMkLst>
            <pc:docMk/>
            <pc:sldMk cId="3639852118" sldId="260"/>
            <ac:spMk id="30" creationId="{FB941C3D-0FDF-E151-09C6-29D8E72B8258}"/>
          </ac:spMkLst>
        </pc:spChg>
        <pc:spChg chg="add del mod">
          <ac:chgData name="Geffen Cooper" userId="5f7bee72-68db-4195-b471-12659d06b147" providerId="ADAL" clId="{8A9D835E-1E1D-431F-99CE-9DCA5009DDC1}" dt="2022-07-11T19:19:40.817" v="1497"/>
          <ac:spMkLst>
            <pc:docMk/>
            <pc:sldMk cId="3639852118" sldId="260"/>
            <ac:spMk id="35" creationId="{75CEC423-826D-6DF8-15EB-A97A2AA9D6AF}"/>
          </ac:spMkLst>
        </pc:spChg>
        <pc:spChg chg="add del mod">
          <ac:chgData name="Geffen Cooper" userId="5f7bee72-68db-4195-b471-12659d06b147" providerId="ADAL" clId="{8A9D835E-1E1D-431F-99CE-9DCA5009DDC1}" dt="2022-07-11T19:19:40.817" v="1497"/>
          <ac:spMkLst>
            <pc:docMk/>
            <pc:sldMk cId="3639852118" sldId="260"/>
            <ac:spMk id="37" creationId="{F88F2BCE-20D0-218B-1D32-522609B048B6}"/>
          </ac:spMkLst>
        </pc:spChg>
        <pc:spChg chg="add mod">
          <ac:chgData name="Geffen Cooper" userId="5f7bee72-68db-4195-b471-12659d06b147" providerId="ADAL" clId="{8A9D835E-1E1D-431F-99CE-9DCA5009DDC1}" dt="2022-07-11T19:29:06.395" v="2443" actId="1038"/>
          <ac:spMkLst>
            <pc:docMk/>
            <pc:sldMk cId="3639852118" sldId="260"/>
            <ac:spMk id="38" creationId="{9E6BAD8C-FF5F-44DD-2C63-1561AC89472A}"/>
          </ac:spMkLst>
        </pc:spChg>
        <pc:spChg chg="add mod">
          <ac:chgData name="Geffen Cooper" userId="5f7bee72-68db-4195-b471-12659d06b147" providerId="ADAL" clId="{8A9D835E-1E1D-431F-99CE-9DCA5009DDC1}" dt="2022-07-11T19:29:06.395" v="2443" actId="1038"/>
          <ac:spMkLst>
            <pc:docMk/>
            <pc:sldMk cId="3639852118" sldId="260"/>
            <ac:spMk id="41" creationId="{3445846B-7427-EE75-9543-4B8E6374C518}"/>
          </ac:spMkLst>
        </pc:spChg>
        <pc:spChg chg="add mod">
          <ac:chgData name="Geffen Cooper" userId="5f7bee72-68db-4195-b471-12659d06b147" providerId="ADAL" clId="{8A9D835E-1E1D-431F-99CE-9DCA5009DDC1}" dt="2022-07-11T19:29:06.395" v="2443" actId="1038"/>
          <ac:spMkLst>
            <pc:docMk/>
            <pc:sldMk cId="3639852118" sldId="260"/>
            <ac:spMk id="42" creationId="{BA1D4669-9948-B64F-704E-78D590A1DE93}"/>
          </ac:spMkLst>
        </pc:spChg>
        <pc:spChg chg="add mod">
          <ac:chgData name="Geffen Cooper" userId="5f7bee72-68db-4195-b471-12659d06b147" providerId="ADAL" clId="{8A9D835E-1E1D-431F-99CE-9DCA5009DDC1}" dt="2022-07-11T19:29:06.395" v="2443" actId="1038"/>
          <ac:spMkLst>
            <pc:docMk/>
            <pc:sldMk cId="3639852118" sldId="260"/>
            <ac:spMk id="45" creationId="{269698BD-8B60-7FB6-1BBD-535302FB3E55}"/>
          </ac:spMkLst>
        </pc:spChg>
        <pc:spChg chg="add mod">
          <ac:chgData name="Geffen Cooper" userId="5f7bee72-68db-4195-b471-12659d06b147" providerId="ADAL" clId="{8A9D835E-1E1D-431F-99CE-9DCA5009DDC1}" dt="2022-07-11T19:29:06.395" v="2443" actId="1038"/>
          <ac:spMkLst>
            <pc:docMk/>
            <pc:sldMk cId="3639852118" sldId="260"/>
            <ac:spMk id="46" creationId="{9E2CF7E3-8AB8-F94C-4278-38E725E5FA2F}"/>
          </ac:spMkLst>
        </pc:spChg>
        <pc:spChg chg="add mod">
          <ac:chgData name="Geffen Cooper" userId="5f7bee72-68db-4195-b471-12659d06b147" providerId="ADAL" clId="{8A9D835E-1E1D-431F-99CE-9DCA5009DDC1}" dt="2022-07-11T19:29:06.395" v="2443" actId="1038"/>
          <ac:spMkLst>
            <pc:docMk/>
            <pc:sldMk cId="3639852118" sldId="260"/>
            <ac:spMk id="49" creationId="{158F24F8-0D6A-14E1-CA58-38F1CF7B6E65}"/>
          </ac:spMkLst>
        </pc:spChg>
        <pc:spChg chg="add mod">
          <ac:chgData name="Geffen Cooper" userId="5f7bee72-68db-4195-b471-12659d06b147" providerId="ADAL" clId="{8A9D835E-1E1D-431F-99CE-9DCA5009DDC1}" dt="2022-07-11T19:28:46.897" v="2396" actId="1076"/>
          <ac:spMkLst>
            <pc:docMk/>
            <pc:sldMk cId="3639852118" sldId="260"/>
            <ac:spMk id="50" creationId="{569657C0-8AE5-8039-1B28-28002DE1A736}"/>
          </ac:spMkLst>
        </pc:spChg>
        <pc:spChg chg="add mod">
          <ac:chgData name="Geffen Cooper" userId="5f7bee72-68db-4195-b471-12659d06b147" providerId="ADAL" clId="{8A9D835E-1E1D-431F-99CE-9DCA5009DDC1}" dt="2022-07-11T19:29:12.769" v="2444" actId="1076"/>
          <ac:spMkLst>
            <pc:docMk/>
            <pc:sldMk cId="3639852118" sldId="260"/>
            <ac:spMk id="51" creationId="{64C13DF9-6C4E-0086-36EA-580E96D10933}"/>
          </ac:spMkLst>
        </pc:spChg>
        <pc:picChg chg="add mod modCrop">
          <ac:chgData name="Geffen Cooper" userId="5f7bee72-68db-4195-b471-12659d06b147" providerId="ADAL" clId="{8A9D835E-1E1D-431F-99CE-9DCA5009DDC1}" dt="2022-07-11T19:20:42.617" v="1540" actId="1036"/>
          <ac:picMkLst>
            <pc:docMk/>
            <pc:sldMk cId="3639852118" sldId="260"/>
            <ac:picMk id="5" creationId="{FA3D582A-5F09-20A1-1DDA-7082E9B714BF}"/>
          </ac:picMkLst>
        </pc:picChg>
        <pc:picChg chg="add mod modCrop">
          <ac:chgData name="Geffen Cooper" userId="5f7bee72-68db-4195-b471-12659d06b147" providerId="ADAL" clId="{8A9D835E-1E1D-431F-99CE-9DCA5009DDC1}" dt="2022-07-11T19:29:06.395" v="2443" actId="1038"/>
          <ac:picMkLst>
            <pc:docMk/>
            <pc:sldMk cId="3639852118" sldId="260"/>
            <ac:picMk id="7" creationId="{9CC47A71-4C25-BEAB-807D-E7D9A301D925}"/>
          </ac:picMkLst>
        </pc:picChg>
        <pc:picChg chg="add mod">
          <ac:chgData name="Geffen Cooper" userId="5f7bee72-68db-4195-b471-12659d06b147" providerId="ADAL" clId="{8A9D835E-1E1D-431F-99CE-9DCA5009DDC1}" dt="2022-07-11T19:20:42.617" v="1540" actId="1036"/>
          <ac:picMkLst>
            <pc:docMk/>
            <pc:sldMk cId="3639852118" sldId="260"/>
            <ac:picMk id="16" creationId="{A19A425D-2C6C-8620-6802-E6B4073531B5}"/>
          </ac:picMkLst>
        </pc:picChg>
        <pc:picChg chg="add mod">
          <ac:chgData name="Geffen Cooper" userId="5f7bee72-68db-4195-b471-12659d06b147" providerId="ADAL" clId="{8A9D835E-1E1D-431F-99CE-9DCA5009DDC1}" dt="2022-07-11T19:20:42.617" v="1540" actId="1036"/>
          <ac:picMkLst>
            <pc:docMk/>
            <pc:sldMk cId="3639852118" sldId="260"/>
            <ac:picMk id="18" creationId="{4A817ADB-049C-6A1F-67A2-D16D7262F841}"/>
          </ac:picMkLst>
        </pc:picChg>
        <pc:picChg chg="add mod">
          <ac:chgData name="Geffen Cooper" userId="5f7bee72-68db-4195-b471-12659d06b147" providerId="ADAL" clId="{8A9D835E-1E1D-431F-99CE-9DCA5009DDC1}" dt="2022-07-11T19:29:06.395" v="2443" actId="1038"/>
          <ac:picMkLst>
            <pc:docMk/>
            <pc:sldMk cId="3639852118" sldId="260"/>
            <ac:picMk id="32" creationId="{05EEAFF4-C68B-F68B-2265-4C31AD06B508}"/>
          </ac:picMkLst>
        </pc:picChg>
        <pc:picChg chg="add mod">
          <ac:chgData name="Geffen Cooper" userId="5f7bee72-68db-4195-b471-12659d06b147" providerId="ADAL" clId="{8A9D835E-1E1D-431F-99CE-9DCA5009DDC1}" dt="2022-07-11T19:29:06.395" v="2443" actId="1038"/>
          <ac:picMkLst>
            <pc:docMk/>
            <pc:sldMk cId="3639852118" sldId="260"/>
            <ac:picMk id="34" creationId="{787470FD-D83D-27DD-3E02-10F267DAEEAF}"/>
          </ac:picMkLst>
        </pc:picChg>
        <pc:cxnChg chg="add mod">
          <ac:chgData name="Geffen Cooper" userId="5f7bee72-68db-4195-b471-12659d06b147" providerId="ADAL" clId="{8A9D835E-1E1D-431F-99CE-9DCA5009DDC1}" dt="2022-07-11T19:20:42.617" v="1540" actId="1036"/>
          <ac:cxnSpMkLst>
            <pc:docMk/>
            <pc:sldMk cId="3639852118" sldId="260"/>
            <ac:cxnSpMk id="11" creationId="{38F7B08B-2B50-3F4E-B891-ACDF4B4AE304}"/>
          </ac:cxnSpMkLst>
        </pc:cxnChg>
        <pc:cxnChg chg="add mod">
          <ac:chgData name="Geffen Cooper" userId="5f7bee72-68db-4195-b471-12659d06b147" providerId="ADAL" clId="{8A9D835E-1E1D-431F-99CE-9DCA5009DDC1}" dt="2022-07-11T19:20:42.617" v="1540" actId="1036"/>
          <ac:cxnSpMkLst>
            <pc:docMk/>
            <pc:sldMk cId="3639852118" sldId="260"/>
            <ac:cxnSpMk id="13" creationId="{1D29195E-F555-942D-B50D-642852BB7C12}"/>
          </ac:cxnSpMkLst>
        </pc:cxnChg>
        <pc:cxnChg chg="add del mod">
          <ac:chgData name="Geffen Cooper" userId="5f7bee72-68db-4195-b471-12659d06b147" providerId="ADAL" clId="{8A9D835E-1E1D-431F-99CE-9DCA5009DDC1}" dt="2022-07-11T19:16:49.211" v="1318"/>
          <ac:cxnSpMkLst>
            <pc:docMk/>
            <pc:sldMk cId="3639852118" sldId="260"/>
            <ac:cxnSpMk id="20" creationId="{69171A19-6792-ABDB-3809-9059DFD0E7E9}"/>
          </ac:cxnSpMkLst>
        </pc:cxnChg>
        <pc:cxnChg chg="add del mod">
          <ac:chgData name="Geffen Cooper" userId="5f7bee72-68db-4195-b471-12659d06b147" providerId="ADAL" clId="{8A9D835E-1E1D-431F-99CE-9DCA5009DDC1}" dt="2022-07-11T19:16:49.211" v="1318"/>
          <ac:cxnSpMkLst>
            <pc:docMk/>
            <pc:sldMk cId="3639852118" sldId="260"/>
            <ac:cxnSpMk id="21" creationId="{32149C96-0403-C1CA-2878-680AAA732BC8}"/>
          </ac:cxnSpMkLst>
        </pc:cxnChg>
        <pc:cxnChg chg="add mod">
          <ac:chgData name="Geffen Cooper" userId="5f7bee72-68db-4195-b471-12659d06b147" providerId="ADAL" clId="{8A9D835E-1E1D-431F-99CE-9DCA5009DDC1}" dt="2022-07-11T19:20:42.617" v="1540" actId="1036"/>
          <ac:cxnSpMkLst>
            <pc:docMk/>
            <pc:sldMk cId="3639852118" sldId="260"/>
            <ac:cxnSpMk id="24" creationId="{62B72A69-6B61-0C85-4D63-B2A4CF4B9307}"/>
          </ac:cxnSpMkLst>
        </pc:cxnChg>
        <pc:cxnChg chg="add mod">
          <ac:chgData name="Geffen Cooper" userId="5f7bee72-68db-4195-b471-12659d06b147" providerId="ADAL" clId="{8A9D835E-1E1D-431F-99CE-9DCA5009DDC1}" dt="2022-07-11T19:20:42.617" v="1540" actId="1036"/>
          <ac:cxnSpMkLst>
            <pc:docMk/>
            <pc:sldMk cId="3639852118" sldId="260"/>
            <ac:cxnSpMk id="25" creationId="{82D475B0-BF56-51B2-EC9D-AB0073B1594A}"/>
          </ac:cxnSpMkLst>
        </pc:cxnChg>
        <pc:cxnChg chg="add mod">
          <ac:chgData name="Geffen Cooper" userId="5f7bee72-68db-4195-b471-12659d06b147" providerId="ADAL" clId="{8A9D835E-1E1D-431F-99CE-9DCA5009DDC1}" dt="2022-07-11T19:20:42.617" v="1540" actId="1036"/>
          <ac:cxnSpMkLst>
            <pc:docMk/>
            <pc:sldMk cId="3639852118" sldId="260"/>
            <ac:cxnSpMk id="28" creationId="{CF7F3574-1DFE-BD41-0376-D3C830A7C918}"/>
          </ac:cxnSpMkLst>
        </pc:cxnChg>
        <pc:cxnChg chg="add mod">
          <ac:chgData name="Geffen Cooper" userId="5f7bee72-68db-4195-b471-12659d06b147" providerId="ADAL" clId="{8A9D835E-1E1D-431F-99CE-9DCA5009DDC1}" dt="2022-07-11T19:20:42.617" v="1540" actId="1036"/>
          <ac:cxnSpMkLst>
            <pc:docMk/>
            <pc:sldMk cId="3639852118" sldId="260"/>
            <ac:cxnSpMk id="29" creationId="{AC6C3C23-C15E-82FA-AC31-0BD5FD096150}"/>
          </ac:cxnSpMkLst>
        </pc:cxnChg>
        <pc:cxnChg chg="add del mod">
          <ac:chgData name="Geffen Cooper" userId="5f7bee72-68db-4195-b471-12659d06b147" providerId="ADAL" clId="{8A9D835E-1E1D-431F-99CE-9DCA5009DDC1}" dt="2022-07-11T19:19:40.817" v="1497"/>
          <ac:cxnSpMkLst>
            <pc:docMk/>
            <pc:sldMk cId="3639852118" sldId="260"/>
            <ac:cxnSpMk id="36" creationId="{628D00FA-ED12-14D6-16CE-7FA9EC8D276E}"/>
          </ac:cxnSpMkLst>
        </pc:cxnChg>
        <pc:cxnChg chg="add mod">
          <ac:chgData name="Geffen Cooper" userId="5f7bee72-68db-4195-b471-12659d06b147" providerId="ADAL" clId="{8A9D835E-1E1D-431F-99CE-9DCA5009DDC1}" dt="2022-07-11T19:29:06.395" v="2443" actId="1038"/>
          <ac:cxnSpMkLst>
            <pc:docMk/>
            <pc:sldMk cId="3639852118" sldId="260"/>
            <ac:cxnSpMk id="39" creationId="{118A9D70-876F-344A-6B3C-355F3452E10E}"/>
          </ac:cxnSpMkLst>
        </pc:cxnChg>
        <pc:cxnChg chg="add mod">
          <ac:chgData name="Geffen Cooper" userId="5f7bee72-68db-4195-b471-12659d06b147" providerId="ADAL" clId="{8A9D835E-1E1D-431F-99CE-9DCA5009DDC1}" dt="2022-07-11T19:29:06.395" v="2443" actId="1038"/>
          <ac:cxnSpMkLst>
            <pc:docMk/>
            <pc:sldMk cId="3639852118" sldId="260"/>
            <ac:cxnSpMk id="40" creationId="{ECB507D6-3124-51AC-E364-F485115A9723}"/>
          </ac:cxnSpMkLst>
        </pc:cxnChg>
        <pc:cxnChg chg="add mod">
          <ac:chgData name="Geffen Cooper" userId="5f7bee72-68db-4195-b471-12659d06b147" providerId="ADAL" clId="{8A9D835E-1E1D-431F-99CE-9DCA5009DDC1}" dt="2022-07-11T19:29:06.395" v="2443" actId="1038"/>
          <ac:cxnSpMkLst>
            <pc:docMk/>
            <pc:sldMk cId="3639852118" sldId="260"/>
            <ac:cxnSpMk id="43" creationId="{D758730D-276C-2FE1-1680-D213EFCF6C69}"/>
          </ac:cxnSpMkLst>
        </pc:cxnChg>
        <pc:cxnChg chg="add mod">
          <ac:chgData name="Geffen Cooper" userId="5f7bee72-68db-4195-b471-12659d06b147" providerId="ADAL" clId="{8A9D835E-1E1D-431F-99CE-9DCA5009DDC1}" dt="2022-07-11T19:29:06.395" v="2443" actId="1038"/>
          <ac:cxnSpMkLst>
            <pc:docMk/>
            <pc:sldMk cId="3639852118" sldId="260"/>
            <ac:cxnSpMk id="44" creationId="{2D146D2E-E004-5A3F-4470-69B53B8AB5F3}"/>
          </ac:cxnSpMkLst>
        </pc:cxnChg>
        <pc:cxnChg chg="add mod">
          <ac:chgData name="Geffen Cooper" userId="5f7bee72-68db-4195-b471-12659d06b147" providerId="ADAL" clId="{8A9D835E-1E1D-431F-99CE-9DCA5009DDC1}" dt="2022-07-11T19:29:06.395" v="2443" actId="1038"/>
          <ac:cxnSpMkLst>
            <pc:docMk/>
            <pc:sldMk cId="3639852118" sldId="260"/>
            <ac:cxnSpMk id="47" creationId="{B958DF19-487D-6B9F-71B8-F8C32598396E}"/>
          </ac:cxnSpMkLst>
        </pc:cxnChg>
        <pc:cxnChg chg="add mod">
          <ac:chgData name="Geffen Cooper" userId="5f7bee72-68db-4195-b471-12659d06b147" providerId="ADAL" clId="{8A9D835E-1E1D-431F-99CE-9DCA5009DDC1}" dt="2022-07-11T19:29:06.395" v="2443" actId="1038"/>
          <ac:cxnSpMkLst>
            <pc:docMk/>
            <pc:sldMk cId="3639852118" sldId="260"/>
            <ac:cxnSpMk id="48" creationId="{7AF8727C-C58D-7737-D244-A979742CF5DD}"/>
          </ac:cxnSpMkLst>
        </pc:cxnChg>
      </pc:sldChg>
      <pc:sldChg chg="addSp delSp modSp new mod modAnim modNotesTx">
        <pc:chgData name="Geffen Cooper" userId="5f7bee72-68db-4195-b471-12659d06b147" providerId="ADAL" clId="{8A9D835E-1E1D-431F-99CE-9DCA5009DDC1}" dt="2022-07-11T20:35:23.624" v="4731" actId="115"/>
        <pc:sldMkLst>
          <pc:docMk/>
          <pc:sldMk cId="3644719822" sldId="261"/>
        </pc:sldMkLst>
        <pc:spChg chg="mod">
          <ac:chgData name="Geffen Cooper" userId="5f7bee72-68db-4195-b471-12659d06b147" providerId="ADAL" clId="{8A9D835E-1E1D-431F-99CE-9DCA5009DDC1}" dt="2022-07-11T20:35:23.624" v="4731" actId="115"/>
          <ac:spMkLst>
            <pc:docMk/>
            <pc:sldMk cId="3644719822" sldId="261"/>
            <ac:spMk id="2" creationId="{955B05F6-232B-2842-D43A-384695B99FE0}"/>
          </ac:spMkLst>
        </pc:spChg>
        <pc:spChg chg="del">
          <ac:chgData name="Geffen Cooper" userId="5f7bee72-68db-4195-b471-12659d06b147" providerId="ADAL" clId="{8A9D835E-1E1D-431F-99CE-9DCA5009DDC1}" dt="2022-07-11T19:35:25.926" v="3131" actId="478"/>
          <ac:spMkLst>
            <pc:docMk/>
            <pc:sldMk cId="3644719822" sldId="261"/>
            <ac:spMk id="3" creationId="{0654DB91-F114-4468-3477-E9E4583D5862}"/>
          </ac:spMkLst>
        </pc:spChg>
        <pc:spChg chg="add mod">
          <ac:chgData name="Geffen Cooper" userId="5f7bee72-68db-4195-b471-12659d06b147" providerId="ADAL" clId="{8A9D835E-1E1D-431F-99CE-9DCA5009DDC1}" dt="2022-07-11T20:00:39.619" v="3842" actId="207"/>
          <ac:spMkLst>
            <pc:docMk/>
            <pc:sldMk cId="3644719822" sldId="261"/>
            <ac:spMk id="6" creationId="{9EF79433-E73F-62AC-4CB5-843B57D08CE1}"/>
          </ac:spMkLst>
        </pc:spChg>
        <pc:spChg chg="add mod">
          <ac:chgData name="Geffen Cooper" userId="5f7bee72-68db-4195-b471-12659d06b147" providerId="ADAL" clId="{8A9D835E-1E1D-431F-99CE-9DCA5009DDC1}" dt="2022-07-11T20:00:21.137" v="3841" actId="1035"/>
          <ac:spMkLst>
            <pc:docMk/>
            <pc:sldMk cId="3644719822" sldId="261"/>
            <ac:spMk id="7" creationId="{8CF2B77D-B790-F058-683D-09A90A712ACC}"/>
          </ac:spMkLst>
        </pc:spChg>
        <pc:spChg chg="add mod">
          <ac:chgData name="Geffen Cooper" userId="5f7bee72-68db-4195-b471-12659d06b147" providerId="ADAL" clId="{8A9D835E-1E1D-431F-99CE-9DCA5009DDC1}" dt="2022-07-11T20:00:21.137" v="3841" actId="1035"/>
          <ac:spMkLst>
            <pc:docMk/>
            <pc:sldMk cId="3644719822" sldId="261"/>
            <ac:spMk id="8" creationId="{C3545FD6-C126-97EB-8BF4-402B7CBBFE16}"/>
          </ac:spMkLst>
        </pc:spChg>
        <pc:spChg chg="add mod">
          <ac:chgData name="Geffen Cooper" userId="5f7bee72-68db-4195-b471-12659d06b147" providerId="ADAL" clId="{8A9D835E-1E1D-431F-99CE-9DCA5009DDC1}" dt="2022-07-11T20:00:21.137" v="3841" actId="1035"/>
          <ac:spMkLst>
            <pc:docMk/>
            <pc:sldMk cId="3644719822" sldId="261"/>
            <ac:spMk id="9" creationId="{43017230-990C-7CFC-B2A7-B7848AAF71D2}"/>
          </ac:spMkLst>
        </pc:spChg>
        <pc:spChg chg="add del mod">
          <ac:chgData name="Geffen Cooper" userId="5f7bee72-68db-4195-b471-12659d06b147" providerId="ADAL" clId="{8A9D835E-1E1D-431F-99CE-9DCA5009DDC1}" dt="2022-07-11T19:50:41.090" v="3524" actId="767"/>
          <ac:spMkLst>
            <pc:docMk/>
            <pc:sldMk cId="3644719822" sldId="261"/>
            <ac:spMk id="36" creationId="{67D60179-9B1A-3E9B-AB7F-CCBFC6B04458}"/>
          </ac:spMkLst>
        </pc:spChg>
        <pc:spChg chg="add del mod">
          <ac:chgData name="Geffen Cooper" userId="5f7bee72-68db-4195-b471-12659d06b147" providerId="ADAL" clId="{8A9D835E-1E1D-431F-99CE-9DCA5009DDC1}" dt="2022-07-11T20:08:54.736" v="3996" actId="1036"/>
          <ac:spMkLst>
            <pc:docMk/>
            <pc:sldMk cId="3644719822" sldId="261"/>
            <ac:spMk id="41" creationId="{4E9CB43C-E3E3-F2B3-6D0E-B4870CF53A60}"/>
          </ac:spMkLst>
        </pc:spChg>
        <pc:spChg chg="add mod">
          <ac:chgData name="Geffen Cooper" userId="5f7bee72-68db-4195-b471-12659d06b147" providerId="ADAL" clId="{8A9D835E-1E1D-431F-99CE-9DCA5009DDC1}" dt="2022-07-11T20:08:54.736" v="3996" actId="1036"/>
          <ac:spMkLst>
            <pc:docMk/>
            <pc:sldMk cId="3644719822" sldId="261"/>
            <ac:spMk id="71" creationId="{EEDA5E14-7B18-CD76-BD74-233C403D4774}"/>
          </ac:spMkLst>
        </pc:spChg>
        <pc:spChg chg="add mod">
          <ac:chgData name="Geffen Cooper" userId="5f7bee72-68db-4195-b471-12659d06b147" providerId="ADAL" clId="{8A9D835E-1E1D-431F-99CE-9DCA5009DDC1}" dt="2022-07-11T20:09:02.896" v="3997" actId="14100"/>
          <ac:spMkLst>
            <pc:docMk/>
            <pc:sldMk cId="3644719822" sldId="261"/>
            <ac:spMk id="72" creationId="{80F3CEFE-AF8F-A877-F48B-68AB6D643701}"/>
          </ac:spMkLst>
        </pc:spChg>
        <pc:spChg chg="add mod">
          <ac:chgData name="Geffen Cooper" userId="5f7bee72-68db-4195-b471-12659d06b147" providerId="ADAL" clId="{8A9D835E-1E1D-431F-99CE-9DCA5009DDC1}" dt="2022-07-11T20:08:54.736" v="3996" actId="1036"/>
          <ac:spMkLst>
            <pc:docMk/>
            <pc:sldMk cId="3644719822" sldId="261"/>
            <ac:spMk id="73" creationId="{01F63D64-464C-AAC5-F7CD-375DA2DCCA12}"/>
          </ac:spMkLst>
        </pc:spChg>
        <pc:spChg chg="add mod">
          <ac:chgData name="Geffen Cooper" userId="5f7bee72-68db-4195-b471-12659d06b147" providerId="ADAL" clId="{8A9D835E-1E1D-431F-99CE-9DCA5009DDC1}" dt="2022-07-11T20:21:09.030" v="4181" actId="1076"/>
          <ac:spMkLst>
            <pc:docMk/>
            <pc:sldMk cId="3644719822" sldId="261"/>
            <ac:spMk id="75" creationId="{16A2F1E9-A145-507F-20F3-C72C1977A523}"/>
          </ac:spMkLst>
        </pc:spChg>
        <pc:spChg chg="add mod">
          <ac:chgData name="Geffen Cooper" userId="5f7bee72-68db-4195-b471-12659d06b147" providerId="ADAL" clId="{8A9D835E-1E1D-431F-99CE-9DCA5009DDC1}" dt="2022-07-11T20:21:29.936" v="4187" actId="1076"/>
          <ac:spMkLst>
            <pc:docMk/>
            <pc:sldMk cId="3644719822" sldId="261"/>
            <ac:spMk id="76" creationId="{8A40FEC2-A261-6FD8-824D-82A59AAF976D}"/>
          </ac:spMkLst>
        </pc:spChg>
        <pc:grpChg chg="add mod">
          <ac:chgData name="Geffen Cooper" userId="5f7bee72-68db-4195-b471-12659d06b147" providerId="ADAL" clId="{8A9D835E-1E1D-431F-99CE-9DCA5009DDC1}" dt="2022-07-11T19:40:27.831" v="3280" actId="164"/>
          <ac:grpSpMkLst>
            <pc:docMk/>
            <pc:sldMk cId="3644719822" sldId="261"/>
            <ac:grpSpMk id="16" creationId="{0D630F64-0192-EFC4-3172-BF12E0DBEFCD}"/>
          </ac:grpSpMkLst>
        </pc:grp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4" creationId="{52C7D506-6EBF-3C5C-13D6-840484964FA5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5" creationId="{D19DF470-B7DA-7EE0-948F-FA6DC26AB0A7}"/>
          </ac:picMkLst>
        </pc:picChg>
        <pc:picChg chg="add del mod modCrop">
          <ac:chgData name="Geffen Cooper" userId="5f7bee72-68db-4195-b471-12659d06b147" providerId="ADAL" clId="{8A9D835E-1E1D-431F-99CE-9DCA5009DDC1}" dt="2022-07-11T19:40:47.066" v="3281" actId="478"/>
          <ac:picMkLst>
            <pc:docMk/>
            <pc:sldMk cId="3644719822" sldId="261"/>
            <ac:picMk id="11" creationId="{91406899-C735-DDEB-6CB1-F42F33DDC5C1}"/>
          </ac:picMkLst>
        </pc:picChg>
        <pc:picChg chg="add del mod">
          <ac:chgData name="Geffen Cooper" userId="5f7bee72-68db-4195-b471-12659d06b147" providerId="ADAL" clId="{8A9D835E-1E1D-431F-99CE-9DCA5009DDC1}" dt="2022-07-11T19:40:47.066" v="3281" actId="478"/>
          <ac:picMkLst>
            <pc:docMk/>
            <pc:sldMk cId="3644719822" sldId="261"/>
            <ac:picMk id="12" creationId="{6B8BF11F-1FB9-8F83-FFD0-A06D52199566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14" creationId="{342E4FFB-B822-4988-8F44-206451517E1A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15" creationId="{8384F5EE-02E1-D1CE-E513-4FEBD65B9B71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18" creationId="{BECF366C-3670-1C8A-A4BB-E5237C54AA9B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20" creationId="{0243BFE5-0E39-59DC-0ED0-BD15FAE4DCF8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22" creationId="{2E06E417-FA38-8E0E-2E44-5C77BADA155B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24" creationId="{664353DB-4E2C-D659-753E-5342EA179D2A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26" creationId="{40B6597E-07D1-74EB-19FF-6E0533D5F4D4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27" creationId="{5F8D5B08-AAD1-ABB2-FFA6-7266C0124DCA}"/>
          </ac:picMkLst>
        </pc:picChg>
        <pc:picChg chg="add mod">
          <ac:chgData name="Geffen Cooper" userId="5f7bee72-68db-4195-b471-12659d06b147" providerId="ADAL" clId="{8A9D835E-1E1D-431F-99CE-9DCA5009DDC1}" dt="2022-07-11T20:24:42.224" v="4410" actId="14100"/>
          <ac:picMkLst>
            <pc:docMk/>
            <pc:sldMk cId="3644719822" sldId="261"/>
            <ac:picMk id="28" creationId="{2F64D5B5-866D-E091-0E21-1DAC380B45F5}"/>
          </ac:picMkLst>
        </pc:picChg>
        <pc:picChg chg="add mod">
          <ac:chgData name="Geffen Cooper" userId="5f7bee72-68db-4195-b471-12659d06b147" providerId="ADAL" clId="{8A9D835E-1E1D-431F-99CE-9DCA5009DDC1}" dt="2022-07-11T20:25:04.467" v="4412" actId="14100"/>
          <ac:picMkLst>
            <pc:docMk/>
            <pc:sldMk cId="3644719822" sldId="261"/>
            <ac:picMk id="29" creationId="{6A7D9B7F-282E-B0E5-D85E-F64226B454D5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31" creationId="{B8A6D9EF-AF81-0625-8380-CD1DD0FB147F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33" creationId="{EC3293CE-03D2-A897-84C1-B9BD956314AC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34" creationId="{D5DBAA41-35E5-5FFA-310C-D6E5ECE46680}"/>
          </ac:picMkLst>
        </pc:picChg>
        <pc:picChg chg="add mod">
          <ac:chgData name="Geffen Cooper" userId="5f7bee72-68db-4195-b471-12659d06b147" providerId="ADAL" clId="{8A9D835E-1E1D-431F-99CE-9DCA5009DDC1}" dt="2022-07-11T20:00:21.137" v="3841" actId="1035"/>
          <ac:picMkLst>
            <pc:docMk/>
            <pc:sldMk cId="3644719822" sldId="261"/>
            <ac:picMk id="35" creationId="{6C3B8B5F-F699-220B-C243-41891B8F5778}"/>
          </ac:picMkLst>
        </pc:picChg>
        <pc:cxnChg chg="add mod">
          <ac:chgData name="Geffen Cooper" userId="5f7bee72-68db-4195-b471-12659d06b147" providerId="ADAL" clId="{8A9D835E-1E1D-431F-99CE-9DCA5009DDC1}" dt="2022-07-11T20:00:21.137" v="3841" actId="1035"/>
          <ac:cxnSpMkLst>
            <pc:docMk/>
            <pc:sldMk cId="3644719822" sldId="261"/>
            <ac:cxnSpMk id="38" creationId="{33ED9BCD-86E4-26A6-BC97-73BCE6647E55}"/>
          </ac:cxnSpMkLst>
        </pc:cxnChg>
        <pc:cxnChg chg="add mod">
          <ac:chgData name="Geffen Cooper" userId="5f7bee72-68db-4195-b471-12659d06b147" providerId="ADAL" clId="{8A9D835E-1E1D-431F-99CE-9DCA5009DDC1}" dt="2022-07-11T20:00:21.137" v="3841" actId="1035"/>
          <ac:cxnSpMkLst>
            <pc:docMk/>
            <pc:sldMk cId="3644719822" sldId="261"/>
            <ac:cxnSpMk id="39" creationId="{2E615CE3-5171-00E0-196E-D5F5B98966D2}"/>
          </ac:cxnSpMkLst>
        </pc:cxnChg>
        <pc:cxnChg chg="add mod">
          <ac:chgData name="Geffen Cooper" userId="5f7bee72-68db-4195-b471-12659d06b147" providerId="ADAL" clId="{8A9D835E-1E1D-431F-99CE-9DCA5009DDC1}" dt="2022-07-11T20:00:21.137" v="3841" actId="1035"/>
          <ac:cxnSpMkLst>
            <pc:docMk/>
            <pc:sldMk cId="3644719822" sldId="261"/>
            <ac:cxnSpMk id="40" creationId="{5D39A8EC-CD61-316C-91C3-E53FF7E3244B}"/>
          </ac:cxnSpMkLst>
        </pc:cxnChg>
        <pc:cxnChg chg="add del mod">
          <ac:chgData name="Geffen Cooper" userId="5f7bee72-68db-4195-b471-12659d06b147" providerId="ADAL" clId="{8A9D835E-1E1D-431F-99CE-9DCA5009DDC1}" dt="2022-07-11T19:58:07.956" v="3782" actId="11529"/>
          <ac:cxnSpMkLst>
            <pc:docMk/>
            <pc:sldMk cId="3644719822" sldId="261"/>
            <ac:cxnSpMk id="43" creationId="{27281D32-2E18-6435-9330-B9BCC73F8B43}"/>
          </ac:cxnSpMkLst>
        </pc:cxnChg>
        <pc:cxnChg chg="add mod">
          <ac:chgData name="Geffen Cooper" userId="5f7bee72-68db-4195-b471-12659d06b147" providerId="ADAL" clId="{8A9D835E-1E1D-431F-99CE-9DCA5009DDC1}" dt="2022-07-11T20:08:54.736" v="3996" actId="1036"/>
          <ac:cxnSpMkLst>
            <pc:docMk/>
            <pc:sldMk cId="3644719822" sldId="261"/>
            <ac:cxnSpMk id="48" creationId="{5B9E1181-C36B-0EF8-D84E-DA357837E325}"/>
          </ac:cxnSpMkLst>
        </pc:cxnChg>
        <pc:cxnChg chg="add mod">
          <ac:chgData name="Geffen Cooper" userId="5f7bee72-68db-4195-b471-12659d06b147" providerId="ADAL" clId="{8A9D835E-1E1D-431F-99CE-9DCA5009DDC1}" dt="2022-07-11T20:08:54.736" v="3996" actId="1036"/>
          <ac:cxnSpMkLst>
            <pc:docMk/>
            <pc:sldMk cId="3644719822" sldId="261"/>
            <ac:cxnSpMk id="50" creationId="{676ECAD5-2C50-06CD-C66B-168139DBDF20}"/>
          </ac:cxnSpMkLst>
        </pc:cxnChg>
        <pc:cxnChg chg="add mod">
          <ac:chgData name="Geffen Cooper" userId="5f7bee72-68db-4195-b471-12659d06b147" providerId="ADAL" clId="{8A9D835E-1E1D-431F-99CE-9DCA5009DDC1}" dt="2022-07-11T20:08:54.736" v="3996" actId="1036"/>
          <ac:cxnSpMkLst>
            <pc:docMk/>
            <pc:sldMk cId="3644719822" sldId="261"/>
            <ac:cxnSpMk id="52" creationId="{D55822F6-2152-5A0C-FA9E-30AA1299D081}"/>
          </ac:cxnSpMkLst>
        </pc:cxnChg>
        <pc:cxnChg chg="add mod">
          <ac:chgData name="Geffen Cooper" userId="5f7bee72-68db-4195-b471-12659d06b147" providerId="ADAL" clId="{8A9D835E-1E1D-431F-99CE-9DCA5009DDC1}" dt="2022-07-11T20:08:54.736" v="3996" actId="1036"/>
          <ac:cxnSpMkLst>
            <pc:docMk/>
            <pc:sldMk cId="3644719822" sldId="261"/>
            <ac:cxnSpMk id="53" creationId="{EAD18522-82B1-830C-D390-6134CA5826C5}"/>
          </ac:cxnSpMkLst>
        </pc:cxnChg>
        <pc:cxnChg chg="add mod">
          <ac:chgData name="Geffen Cooper" userId="5f7bee72-68db-4195-b471-12659d06b147" providerId="ADAL" clId="{8A9D835E-1E1D-431F-99CE-9DCA5009DDC1}" dt="2022-07-11T20:08:54.736" v="3996" actId="1036"/>
          <ac:cxnSpMkLst>
            <pc:docMk/>
            <pc:sldMk cId="3644719822" sldId="261"/>
            <ac:cxnSpMk id="55" creationId="{384F2316-1340-5C4D-81A9-F0DAB2548395}"/>
          </ac:cxnSpMkLst>
        </pc:cxnChg>
        <pc:cxnChg chg="add mod">
          <ac:chgData name="Geffen Cooper" userId="5f7bee72-68db-4195-b471-12659d06b147" providerId="ADAL" clId="{8A9D835E-1E1D-431F-99CE-9DCA5009DDC1}" dt="2022-07-11T20:08:54.736" v="3996" actId="1036"/>
          <ac:cxnSpMkLst>
            <pc:docMk/>
            <pc:sldMk cId="3644719822" sldId="261"/>
            <ac:cxnSpMk id="57" creationId="{6DAD1795-2003-E7A8-20C8-C9C6D454B4E7}"/>
          </ac:cxnSpMkLst>
        </pc:cxnChg>
        <pc:cxnChg chg="add del mod">
          <ac:chgData name="Geffen Cooper" userId="5f7bee72-68db-4195-b471-12659d06b147" providerId="ADAL" clId="{8A9D835E-1E1D-431F-99CE-9DCA5009DDC1}" dt="2022-07-11T20:01:27.767" v="3851" actId="478"/>
          <ac:cxnSpMkLst>
            <pc:docMk/>
            <pc:sldMk cId="3644719822" sldId="261"/>
            <ac:cxnSpMk id="63" creationId="{F401CC96-5684-ED93-53CD-E239F25AF996}"/>
          </ac:cxnSpMkLst>
        </pc:cxnChg>
      </pc:sldChg>
      <pc:sldChg chg="addSp delSp modSp new mod modAnim modNotesTx">
        <pc:chgData name="Geffen Cooper" userId="5f7bee72-68db-4195-b471-12659d06b147" providerId="ADAL" clId="{8A9D835E-1E1D-431F-99CE-9DCA5009DDC1}" dt="2022-07-11T20:40:09.528" v="5594" actId="33524"/>
        <pc:sldMkLst>
          <pc:docMk/>
          <pc:sldMk cId="3328424347" sldId="262"/>
        </pc:sldMkLst>
        <pc:spChg chg="mod">
          <ac:chgData name="Geffen Cooper" userId="5f7bee72-68db-4195-b471-12659d06b147" providerId="ADAL" clId="{8A9D835E-1E1D-431F-99CE-9DCA5009DDC1}" dt="2022-07-11T20:35:29.578" v="4732" actId="115"/>
          <ac:spMkLst>
            <pc:docMk/>
            <pc:sldMk cId="3328424347" sldId="262"/>
            <ac:spMk id="2" creationId="{B1C13C42-6C87-0B10-D395-6AB99BEC0BBB}"/>
          </ac:spMkLst>
        </pc:spChg>
        <pc:spChg chg="del">
          <ac:chgData name="Geffen Cooper" userId="5f7bee72-68db-4195-b471-12659d06b147" providerId="ADAL" clId="{8A9D835E-1E1D-431F-99CE-9DCA5009DDC1}" dt="2022-07-11T20:27:10.337" v="4493" actId="478"/>
          <ac:spMkLst>
            <pc:docMk/>
            <pc:sldMk cId="3328424347" sldId="262"/>
            <ac:spMk id="3" creationId="{44B073B8-8B5C-D479-5246-AC5C81AA5242}"/>
          </ac:spMkLst>
        </pc:spChg>
        <pc:spChg chg="add mod">
          <ac:chgData name="Geffen Cooper" userId="5f7bee72-68db-4195-b471-12659d06b147" providerId="ADAL" clId="{8A9D835E-1E1D-431F-99CE-9DCA5009DDC1}" dt="2022-07-11T20:29:15.363" v="4574" actId="113"/>
          <ac:spMkLst>
            <pc:docMk/>
            <pc:sldMk cId="3328424347" sldId="262"/>
            <ac:spMk id="6" creationId="{19F20D8B-6C2B-2AC1-3832-CDC0CD5D8679}"/>
          </ac:spMkLst>
        </pc:spChg>
        <pc:spChg chg="add mod">
          <ac:chgData name="Geffen Cooper" userId="5f7bee72-68db-4195-b471-12659d06b147" providerId="ADAL" clId="{8A9D835E-1E1D-431F-99CE-9DCA5009DDC1}" dt="2022-07-11T20:32:20.245" v="4694" actId="1037"/>
          <ac:spMkLst>
            <pc:docMk/>
            <pc:sldMk cId="3328424347" sldId="262"/>
            <ac:spMk id="9" creationId="{DFA01957-8647-32C7-3793-A10837A27022}"/>
          </ac:spMkLst>
        </pc:spChg>
        <pc:spChg chg="add mod">
          <ac:chgData name="Geffen Cooper" userId="5f7bee72-68db-4195-b471-12659d06b147" providerId="ADAL" clId="{8A9D835E-1E1D-431F-99CE-9DCA5009DDC1}" dt="2022-07-11T20:32:15.354" v="4684" actId="1038"/>
          <ac:spMkLst>
            <pc:docMk/>
            <pc:sldMk cId="3328424347" sldId="262"/>
            <ac:spMk id="10" creationId="{44B6A07F-C30B-A52A-A6B9-3AD76717AE74}"/>
          </ac:spMkLst>
        </pc:spChg>
        <pc:spChg chg="add mod">
          <ac:chgData name="Geffen Cooper" userId="5f7bee72-68db-4195-b471-12659d06b147" providerId="ADAL" clId="{8A9D835E-1E1D-431F-99CE-9DCA5009DDC1}" dt="2022-07-11T20:31:44.027" v="4656" actId="14100"/>
          <ac:spMkLst>
            <pc:docMk/>
            <pc:sldMk cId="3328424347" sldId="262"/>
            <ac:spMk id="13" creationId="{93271F89-49FF-B4E1-E789-D61D8E9711C4}"/>
          </ac:spMkLst>
        </pc:spChg>
        <pc:spChg chg="add mod">
          <ac:chgData name="Geffen Cooper" userId="5f7bee72-68db-4195-b471-12659d06b147" providerId="ADAL" clId="{8A9D835E-1E1D-431F-99CE-9DCA5009DDC1}" dt="2022-07-11T20:32:20.245" v="4694" actId="1037"/>
          <ac:spMkLst>
            <pc:docMk/>
            <pc:sldMk cId="3328424347" sldId="262"/>
            <ac:spMk id="14" creationId="{7A8D5DC0-A39B-865B-3C10-6FA1455F9E86}"/>
          </ac:spMkLst>
        </pc:spChg>
        <pc:spChg chg="add mod">
          <ac:chgData name="Geffen Cooper" userId="5f7bee72-68db-4195-b471-12659d06b147" providerId="ADAL" clId="{8A9D835E-1E1D-431F-99CE-9DCA5009DDC1}" dt="2022-07-11T20:32:15.354" v="4684" actId="1038"/>
          <ac:spMkLst>
            <pc:docMk/>
            <pc:sldMk cId="3328424347" sldId="262"/>
            <ac:spMk id="15" creationId="{04FDD2F6-EC22-BA09-DF91-5420D8CE1FF5}"/>
          </ac:spMkLst>
        </pc:spChg>
        <pc:spChg chg="add del">
          <ac:chgData name="Geffen Cooper" userId="5f7bee72-68db-4195-b471-12659d06b147" providerId="ADAL" clId="{8A9D835E-1E1D-431F-99CE-9DCA5009DDC1}" dt="2022-07-11T20:33:21.244" v="4710" actId="11529"/>
          <ac:spMkLst>
            <pc:docMk/>
            <pc:sldMk cId="3328424347" sldId="262"/>
            <ac:spMk id="25" creationId="{CFDACA6F-7395-6A0A-6881-BA77B220E814}"/>
          </ac:spMkLst>
        </pc:spChg>
        <pc:picChg chg="add mod">
          <ac:chgData name="Geffen Cooper" userId="5f7bee72-68db-4195-b471-12659d06b147" providerId="ADAL" clId="{8A9D835E-1E1D-431F-99CE-9DCA5009DDC1}" dt="2022-07-11T20:31:40.996" v="4655" actId="1076"/>
          <ac:picMkLst>
            <pc:docMk/>
            <pc:sldMk cId="3328424347" sldId="262"/>
            <ac:picMk id="5" creationId="{1E1CF5F9-2A92-6F7D-951F-EAA342F95E59}"/>
          </ac:picMkLst>
        </pc:picChg>
        <pc:picChg chg="add mod">
          <ac:chgData name="Geffen Cooper" userId="5f7bee72-68db-4195-b471-12659d06b147" providerId="ADAL" clId="{8A9D835E-1E1D-431F-99CE-9DCA5009DDC1}" dt="2022-07-11T20:32:20.245" v="4694" actId="1037"/>
          <ac:picMkLst>
            <pc:docMk/>
            <pc:sldMk cId="3328424347" sldId="262"/>
            <ac:picMk id="8" creationId="{57BB50A8-B40E-90C4-62DA-C8D3576E579F}"/>
          </ac:picMkLst>
        </pc:picChg>
        <pc:picChg chg="add mod">
          <ac:chgData name="Geffen Cooper" userId="5f7bee72-68db-4195-b471-12659d06b147" providerId="ADAL" clId="{8A9D835E-1E1D-431F-99CE-9DCA5009DDC1}" dt="2022-07-11T20:32:15.354" v="4684" actId="1038"/>
          <ac:picMkLst>
            <pc:docMk/>
            <pc:sldMk cId="3328424347" sldId="262"/>
            <ac:picMk id="12" creationId="{A579306F-67A9-E9BA-BCF9-5D766FDD382A}"/>
          </ac:picMkLst>
        </pc:picChg>
        <pc:cxnChg chg="add del mod">
          <ac:chgData name="Geffen Cooper" userId="5f7bee72-68db-4195-b471-12659d06b147" providerId="ADAL" clId="{8A9D835E-1E1D-431F-99CE-9DCA5009DDC1}" dt="2022-07-11T20:32:35.924" v="4698" actId="11529"/>
          <ac:cxnSpMkLst>
            <pc:docMk/>
            <pc:sldMk cId="3328424347" sldId="262"/>
            <ac:cxnSpMk id="17" creationId="{5520DDB7-777F-CFFF-FC1D-E2CE4D05E98E}"/>
          </ac:cxnSpMkLst>
        </pc:cxnChg>
        <pc:cxnChg chg="add del mod">
          <ac:chgData name="Geffen Cooper" userId="5f7bee72-68db-4195-b471-12659d06b147" providerId="ADAL" clId="{8A9D835E-1E1D-431F-99CE-9DCA5009DDC1}" dt="2022-07-11T20:33:00.016" v="4708" actId="478"/>
          <ac:cxnSpMkLst>
            <pc:docMk/>
            <pc:sldMk cId="3328424347" sldId="262"/>
            <ac:cxnSpMk id="20" creationId="{0D7B91BD-7BFD-8131-739F-2953057A7A21}"/>
          </ac:cxnSpMkLst>
        </pc:cxnChg>
        <pc:cxnChg chg="add mod">
          <ac:chgData name="Geffen Cooper" userId="5f7bee72-68db-4195-b471-12659d06b147" providerId="ADAL" clId="{8A9D835E-1E1D-431F-99CE-9DCA5009DDC1}" dt="2022-07-11T20:34:00.131" v="4718" actId="1582"/>
          <ac:cxnSpMkLst>
            <pc:docMk/>
            <pc:sldMk cId="3328424347" sldId="262"/>
            <ac:cxnSpMk id="27" creationId="{48C9A456-E7D4-39B4-0201-09C475BA07FE}"/>
          </ac:cxnSpMkLst>
        </pc:cxnChg>
        <pc:cxnChg chg="add mod">
          <ac:chgData name="Geffen Cooper" userId="5f7bee72-68db-4195-b471-12659d06b147" providerId="ADAL" clId="{8A9D835E-1E1D-431F-99CE-9DCA5009DDC1}" dt="2022-07-11T20:34:11.017" v="4723" actId="14100"/>
          <ac:cxnSpMkLst>
            <pc:docMk/>
            <pc:sldMk cId="3328424347" sldId="262"/>
            <ac:cxnSpMk id="31" creationId="{9125CFBC-92D2-D3CE-187C-B105624D0B35}"/>
          </ac:cxnSpMkLst>
        </pc:cxnChg>
        <pc:cxnChg chg="add mod">
          <ac:chgData name="Geffen Cooper" userId="5f7bee72-68db-4195-b471-12659d06b147" providerId="ADAL" clId="{8A9D835E-1E1D-431F-99CE-9DCA5009DDC1}" dt="2022-07-11T20:34:24.621" v="4726" actId="14100"/>
          <ac:cxnSpMkLst>
            <pc:docMk/>
            <pc:sldMk cId="3328424347" sldId="262"/>
            <ac:cxnSpMk id="35" creationId="{05925A15-28EE-FBFF-CD51-5BC1C1E2C00D}"/>
          </ac:cxnSpMkLst>
        </pc:cxnChg>
      </pc:sldChg>
      <pc:sldChg chg="modSp new mod modAnim">
        <pc:chgData name="Geffen Cooper" userId="5f7bee72-68db-4195-b471-12659d06b147" providerId="ADAL" clId="{8A9D835E-1E1D-431F-99CE-9DCA5009DDC1}" dt="2022-07-12T17:47:04.601" v="6079"/>
        <pc:sldMkLst>
          <pc:docMk/>
          <pc:sldMk cId="2479732391" sldId="263"/>
        </pc:sldMkLst>
        <pc:spChg chg="mod">
          <ac:chgData name="Geffen Cooper" userId="5f7bee72-68db-4195-b471-12659d06b147" providerId="ADAL" clId="{8A9D835E-1E1D-431F-99CE-9DCA5009DDC1}" dt="2022-07-12T17:24:17.276" v="5624" actId="20577"/>
          <ac:spMkLst>
            <pc:docMk/>
            <pc:sldMk cId="2479732391" sldId="263"/>
            <ac:spMk id="2" creationId="{CEA4CC9C-9535-C18C-BFED-CF0A4979F2A8}"/>
          </ac:spMkLst>
        </pc:spChg>
        <pc:spChg chg="mod">
          <ac:chgData name="Geffen Cooper" userId="5f7bee72-68db-4195-b471-12659d06b147" providerId="ADAL" clId="{8A9D835E-1E1D-431F-99CE-9DCA5009DDC1}" dt="2022-07-12T17:27:43.875" v="6078" actId="20577"/>
          <ac:spMkLst>
            <pc:docMk/>
            <pc:sldMk cId="2479732391" sldId="263"/>
            <ac:spMk id="3" creationId="{95B5B79C-8041-03F3-2831-1FC55C4E1C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54F81-4C61-486B-9726-16E9A0468FBD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9C6F4-2480-4701-9CC3-65ADD0B1C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4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Typically, we train models on pre-collected datasets from online since data collection/annotation is expensive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implicit assumption is that the data that will be seen during inference time comes from the same distribution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So, we may see great results on our test set (e.g. &gt; 95% accuracy)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However, in reality the data we do inference on does not come from the same distribution as the training data which is typically clean/high quality/high resolution/fixed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a result, we see poor performance when we test our model on the MAX78000 since the data while semantically the same has some distribution shift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example, image brightness and contrast, slight distortion, noisy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9C6F4-2480-4701-9CC3-65ADD0B1C1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2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Ideally, we would just collect a new dataset in the target domain but as mentioned, data collection/labeling is expensive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Also, in this case it is not super easy to collect images with a maxim board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want our model to learn domain-invariant features with the constraint of having few examples from the target domain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means images from the same class should be clustered closer than images from the same domain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Rather than treating individual images as sample, we can generate more samples by creating image pairs which provide information about the domain and the class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9C6F4-2480-4701-9CC3-65ADD0B1C1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2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start by training a normal CNN on the source dataset and get good classification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add a few linear layers called the domain-class discriminator which will distinguish the image pairs (note that the CNN is frozen)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pass in each image through the CNN to generate embeddings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concatenate these embeddings and pass-through the domain-class discriminator until it gets good classification accuracy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we freeze the discriminator and train the encoder but with a new loss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pass in Class 2 and 4 with labels 1 and 3 respectively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If we minimize this loss as well as the original class loss, then the CNN has failed to distinguish domains while having good classification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9C6F4-2480-4701-9CC3-65ADD0B1C1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47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t-SNE plot we see that while the images from the </a:t>
            </a:r>
            <a:r>
              <a:rPr lang="en-US" b="1" dirty="0"/>
              <a:t>target</a:t>
            </a:r>
            <a:r>
              <a:rPr lang="en-US" dirty="0"/>
              <a:t> domain (camera) </a:t>
            </a:r>
            <a:r>
              <a:rPr lang="en-US" u="sng" dirty="0"/>
              <a:t>still cluster relatively well</a:t>
            </a:r>
            <a:r>
              <a:rPr lang="en-US" dirty="0"/>
              <a:t>, they become </a:t>
            </a:r>
            <a:r>
              <a:rPr lang="en-US" b="1" dirty="0"/>
              <a:t>offset</a:t>
            </a:r>
            <a:r>
              <a:rPr lang="en-US" dirty="0"/>
              <a:t> from the </a:t>
            </a:r>
            <a:r>
              <a:rPr lang="en-US" b="1" dirty="0"/>
              <a:t>source</a:t>
            </a:r>
            <a:r>
              <a:rPr lang="en-US" dirty="0"/>
              <a:t> domain images. This causes the model to misclassify images as seen in the video.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9C6F4-2480-4701-9CC3-65ADD0B1C1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1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employing domain adaptation (with only 4 images from the target domain per class), we see that the images cluster into 5 distinguishable classes where the </a:t>
            </a:r>
            <a:r>
              <a:rPr lang="en-US" b="1" dirty="0"/>
              <a:t>source</a:t>
            </a:r>
            <a:r>
              <a:rPr lang="en-US" dirty="0"/>
              <a:t> and </a:t>
            </a:r>
            <a:r>
              <a:rPr lang="en-US" b="1" dirty="0"/>
              <a:t>target</a:t>
            </a:r>
            <a:r>
              <a:rPr lang="en-US" dirty="0"/>
              <a:t> domain images </a:t>
            </a:r>
            <a:r>
              <a:rPr lang="en-US" b="1" dirty="0"/>
              <a:t>overlap</a:t>
            </a:r>
            <a:r>
              <a:rPr lang="en-US" dirty="0"/>
              <a:t>. This shows that the encoder has learned to generate </a:t>
            </a:r>
            <a:r>
              <a:rPr lang="en-US" b="1" dirty="0"/>
              <a:t>domain-invariant features </a:t>
            </a:r>
            <a:r>
              <a:rPr lang="en-US" b="0" dirty="0"/>
              <a:t>while </a:t>
            </a:r>
            <a:r>
              <a:rPr lang="en-US" b="0" u="sng" dirty="0"/>
              <a:t>maintaining good features for classification</a:t>
            </a:r>
            <a:r>
              <a:rPr lang="en-US" dirty="0"/>
              <a:t>. This results in much better classification as seen in the video. We can expect the results to improve more as we add more images from the target domain.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9C6F4-2480-4701-9CC3-65ADD0B1C1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9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90D7-826E-6452-CAC7-D84F7987D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B0188-F9AB-A58A-9D55-99A19C258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A0C46-B138-2CF3-FF04-DC8E4B3B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164E-9DD9-1BAA-5A9B-853C50F2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5AC09-AB2F-2C04-3870-466B00F0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33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43BF-9323-1FEB-9DFB-1A165D4A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95334-15EE-F662-F436-E3B07AB9E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9D9E9-5D8E-0F13-D41A-F7E13FAD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C54F0-79CF-9E59-145B-4E034BDF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AA590-EF1D-2B2D-65ED-5A5BA528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8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5EFDC-9F71-B929-DD46-6FE9EC133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02FC0-2E41-1D2F-C1F6-5DC0DA3D9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FBA7-3B08-1C6A-905A-A5C428FB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38DE3-40C6-7E1B-C1E1-92253154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5C65-9017-5933-6BA7-3812EA04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0537-7185-D638-B841-D5326D3A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3F4CB-3173-0163-5C2E-4A8B4AE1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0F16B-1A2C-7E13-F706-459D8FB6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FAA21-F742-962D-674E-71B19611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899F8-EFC5-7B3B-E23F-5A35CE26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0A70-F051-2B67-6E12-35823601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D8556-F8D7-5768-F8B4-7A860E4DC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E9CC0-A778-CACB-96F7-823937D4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2534F-883B-9C9A-6468-FF000A0D9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3E457-B7E1-E90C-0B94-57E9975F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3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E038-4C06-377F-A52A-32E7A1ED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190E-749E-A938-E40E-C8B7AECBF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C3D72-7E6E-14C7-31C7-5E5DD7CA7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F6F1E-57D0-BAC5-4AE7-B685A2E7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8D1FD-1E2B-4255-E380-4CC8F6F88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27ACC-0152-32CD-392F-8D3CD7AE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9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AE24-6F91-B4FE-1720-57B5880C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66301-85A7-F01D-2080-F631CAD96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FC422-F2BC-B767-C61C-F5AD390AE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0E0B4-2D17-33EC-A835-4390AF810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79DE4-7AA1-790C-A440-0FA6C366D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B4996-23CE-BE06-CA4E-82EEE26A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4F775A-5E13-3472-E82A-88664DB4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F73887-D639-163E-C6DE-64576579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FED0-DC23-F3FB-1403-7D6A9AD8E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8A0218-19B7-1EF3-4B17-C2D3F9E5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512F8-757C-2967-ED7B-9E839D86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753A5-BA53-0C54-0DA4-70DD0E53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2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406EC-3105-4002-A551-F7C84826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704AC-B76C-D5C2-9DF1-3097FDFA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10F0B-D209-D480-FF0B-17ED2F22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9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90B4-CC87-7F72-354E-23B05C8C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8D987-66F6-90EF-81A3-8CFC45AE7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5E662-B1C5-8245-5757-4668D8EA0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E54B4-FB7D-7FF1-0376-BB7BD7D1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EBE33-BBB7-C862-ED41-DC6B01F8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71D71-8C2B-80B5-FA4C-AA8CC3B1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8E99-CCCE-64A7-A431-06330BDB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683F6-6478-EE44-FF2C-534D34732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15467-D5C1-C28D-4E14-D89A4DCFC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7F086-B0EF-EE0D-3244-793D44E1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380C6-397B-37AE-586E-4C99C98D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DA696-C3A0-07F3-D2EC-6E5238CB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1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200AA-F568-F6CF-53D4-27AC5FB1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0144D-37FB-8A56-958D-B04BA9D7F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1476A-C9E9-FA58-1B75-6F4EDB8AD1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4AD5-A67D-4787-B71A-E503C3AFD95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EA1C0-4879-E932-E923-E6124ED7B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058DE-78E1-C86D-980C-AA4AF4B29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D50A1-7FDE-495C-86FC-467697BAA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9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74A8-FE3F-D8E5-C3A1-F1F7E4555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Current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1F4D2-AFC3-EECB-F75D-53095DD900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Geffen Cooper</a:t>
            </a:r>
          </a:p>
        </p:txBody>
      </p:sp>
    </p:spTree>
    <p:extLst>
      <p:ext uri="{BB962C8B-B14F-4D97-AF65-F5344CB8AC3E}">
        <p14:creationId xmlns:p14="http://schemas.microsoft.com/office/powerpoint/2010/main" val="627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DF5C-4ABB-FE34-1350-C3DE9EEF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Domain Adaptation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D582A-5F09-20A1-1DDA-7082E9B71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2"/>
          <a:stretch/>
        </p:blipFill>
        <p:spPr>
          <a:xfrm>
            <a:off x="857840" y="2667680"/>
            <a:ext cx="847220" cy="882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47A71-4C25-BEAB-807D-E7D9A301D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3" b="7456"/>
          <a:stretch/>
        </p:blipFill>
        <p:spPr>
          <a:xfrm>
            <a:off x="7238130" y="2497042"/>
            <a:ext cx="1052594" cy="10133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95246C-8AA2-42CD-7D1F-38D8D79E9ED7}"/>
              </a:ext>
            </a:extLst>
          </p:cNvPr>
          <p:cNvSpPr/>
          <p:nvPr/>
        </p:nvSpPr>
        <p:spPr>
          <a:xfrm>
            <a:off x="2190750" y="2777217"/>
            <a:ext cx="919843" cy="666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F7B08B-2B50-3F4E-B891-ACDF4B4AE30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705060" y="3108892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29195E-F555-942D-B50D-642852BB7C12}"/>
              </a:ext>
            </a:extLst>
          </p:cNvPr>
          <p:cNvCxnSpPr>
            <a:cxnSpLocks/>
          </p:cNvCxnSpPr>
          <p:nvPr/>
        </p:nvCxnSpPr>
        <p:spPr>
          <a:xfrm>
            <a:off x="3110593" y="3107192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C9DAED-441E-F2A2-A6AC-6047C37A06D7}"/>
              </a:ext>
            </a:extLst>
          </p:cNvPr>
          <p:cNvSpPr txBox="1"/>
          <p:nvPr/>
        </p:nvSpPr>
        <p:spPr>
          <a:xfrm>
            <a:off x="3578294" y="2937273"/>
            <a:ext cx="126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“Backpack”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9A425D-2C6C-8620-6802-E6B407353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77" y="3899949"/>
            <a:ext cx="964528" cy="9841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817ADB-049C-6A1F-67A2-D16D7262F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80" y="5257120"/>
            <a:ext cx="1234238" cy="11855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E3B358-F13D-7D8A-35D9-EF31B86A6826}"/>
              </a:ext>
            </a:extLst>
          </p:cNvPr>
          <p:cNvSpPr/>
          <p:nvPr/>
        </p:nvSpPr>
        <p:spPr>
          <a:xfrm>
            <a:off x="2190750" y="4095549"/>
            <a:ext cx="919843" cy="666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B72A69-6B61-0C85-4D63-B2A4CF4B930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705060" y="4427224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D475B0-BF56-51B2-EC9D-AB0073B1594A}"/>
              </a:ext>
            </a:extLst>
          </p:cNvPr>
          <p:cNvCxnSpPr>
            <a:cxnSpLocks/>
          </p:cNvCxnSpPr>
          <p:nvPr/>
        </p:nvCxnSpPr>
        <p:spPr>
          <a:xfrm>
            <a:off x="3110593" y="4425524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C61ECA2-3581-2330-1769-CD52BEA7C9EF}"/>
              </a:ext>
            </a:extLst>
          </p:cNvPr>
          <p:cNvSpPr txBox="1"/>
          <p:nvPr/>
        </p:nvSpPr>
        <p:spPr>
          <a:xfrm>
            <a:off x="3578294" y="4255605"/>
            <a:ext cx="126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“Keyboard”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D52492-0BE2-AD13-5330-720DADBA5EC5}"/>
              </a:ext>
            </a:extLst>
          </p:cNvPr>
          <p:cNvSpPr/>
          <p:nvPr/>
        </p:nvSpPr>
        <p:spPr>
          <a:xfrm>
            <a:off x="2190750" y="5482387"/>
            <a:ext cx="919843" cy="666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7F3574-1DFE-BD41-0376-D3C830A7C91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705060" y="5814062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6C3C23-C15E-82FA-AC31-0BD5FD096150}"/>
              </a:ext>
            </a:extLst>
          </p:cNvPr>
          <p:cNvCxnSpPr>
            <a:cxnSpLocks/>
          </p:cNvCxnSpPr>
          <p:nvPr/>
        </p:nvCxnSpPr>
        <p:spPr>
          <a:xfrm>
            <a:off x="3110593" y="5812362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941C3D-0FDF-E151-09C6-29D8E72B8258}"/>
              </a:ext>
            </a:extLst>
          </p:cNvPr>
          <p:cNvSpPr txBox="1"/>
          <p:nvPr/>
        </p:nvSpPr>
        <p:spPr>
          <a:xfrm>
            <a:off x="3578294" y="5642443"/>
            <a:ext cx="126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“Mug”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EEAFF4-C68B-F68B-2265-4C31AD06B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130" y="3932293"/>
            <a:ext cx="1052594" cy="10358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87470FD-D83D-27DD-3E02-10F267DAE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130" y="5390044"/>
            <a:ext cx="1052594" cy="105259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E6BAD8C-FF5F-44DD-2C63-1561AC89472A}"/>
              </a:ext>
            </a:extLst>
          </p:cNvPr>
          <p:cNvSpPr/>
          <p:nvPr/>
        </p:nvSpPr>
        <p:spPr>
          <a:xfrm>
            <a:off x="8860033" y="2670231"/>
            <a:ext cx="919843" cy="666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18A9D70-876F-344A-6B3C-355F3452E10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374343" y="3001906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B507D6-3124-51AC-E364-F485115A9723}"/>
              </a:ext>
            </a:extLst>
          </p:cNvPr>
          <p:cNvCxnSpPr>
            <a:cxnSpLocks/>
          </p:cNvCxnSpPr>
          <p:nvPr/>
        </p:nvCxnSpPr>
        <p:spPr>
          <a:xfrm>
            <a:off x="9779876" y="3000206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445846B-7427-EE75-9543-4B8E6374C518}"/>
              </a:ext>
            </a:extLst>
          </p:cNvPr>
          <p:cNvSpPr txBox="1"/>
          <p:nvPr/>
        </p:nvSpPr>
        <p:spPr>
          <a:xfrm>
            <a:off x="10247577" y="2830287"/>
            <a:ext cx="126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“Mug”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1D4669-9948-B64F-704E-78D590A1DE93}"/>
              </a:ext>
            </a:extLst>
          </p:cNvPr>
          <p:cNvSpPr/>
          <p:nvPr/>
        </p:nvSpPr>
        <p:spPr>
          <a:xfrm>
            <a:off x="8860033" y="4149170"/>
            <a:ext cx="919843" cy="666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58730D-276C-2FE1-1680-D213EFCF6C69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374343" y="4480845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146D2E-E004-5A3F-4470-69B53B8AB5F3}"/>
              </a:ext>
            </a:extLst>
          </p:cNvPr>
          <p:cNvCxnSpPr>
            <a:cxnSpLocks/>
          </p:cNvCxnSpPr>
          <p:nvPr/>
        </p:nvCxnSpPr>
        <p:spPr>
          <a:xfrm>
            <a:off x="9779876" y="4479145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69698BD-8B60-7FB6-1BBD-535302FB3E55}"/>
              </a:ext>
            </a:extLst>
          </p:cNvPr>
          <p:cNvSpPr txBox="1"/>
          <p:nvPr/>
        </p:nvSpPr>
        <p:spPr>
          <a:xfrm>
            <a:off x="10247577" y="4309226"/>
            <a:ext cx="126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“Backpack”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2CF7E3-8AB8-F94C-4278-38E725E5FA2F}"/>
              </a:ext>
            </a:extLst>
          </p:cNvPr>
          <p:cNvSpPr/>
          <p:nvPr/>
        </p:nvSpPr>
        <p:spPr>
          <a:xfrm>
            <a:off x="8860033" y="5548849"/>
            <a:ext cx="919843" cy="666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958DF19-487D-6B9F-71B8-F8C32598396E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374343" y="5880524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F8727C-C58D-7737-D244-A979742CF5DD}"/>
              </a:ext>
            </a:extLst>
          </p:cNvPr>
          <p:cNvCxnSpPr>
            <a:cxnSpLocks/>
          </p:cNvCxnSpPr>
          <p:nvPr/>
        </p:nvCxnSpPr>
        <p:spPr>
          <a:xfrm>
            <a:off x="9779876" y="5878824"/>
            <a:ext cx="485690" cy="1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58F24F8-0D6A-14E1-CA58-38F1CF7B6E65}"/>
              </a:ext>
            </a:extLst>
          </p:cNvPr>
          <p:cNvSpPr txBox="1"/>
          <p:nvPr/>
        </p:nvSpPr>
        <p:spPr>
          <a:xfrm>
            <a:off x="10247577" y="5708905"/>
            <a:ext cx="126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“Keyboard”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9657C0-8AE5-8039-1B28-28002DE1A736}"/>
              </a:ext>
            </a:extLst>
          </p:cNvPr>
          <p:cNvSpPr txBox="1"/>
          <p:nvPr/>
        </p:nvSpPr>
        <p:spPr>
          <a:xfrm>
            <a:off x="276472" y="1705593"/>
            <a:ext cx="5200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Train</a:t>
            </a:r>
            <a:r>
              <a:rPr lang="en-US" sz="2400" dirty="0"/>
              <a:t> on </a:t>
            </a:r>
            <a:r>
              <a:rPr lang="en-US" sz="2400" b="1" dirty="0"/>
              <a:t>Source</a:t>
            </a:r>
            <a:r>
              <a:rPr lang="en-US" sz="2400" dirty="0"/>
              <a:t> Domain (online dataset)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C13DF9-6C4E-0086-36EA-580E96D10933}"/>
              </a:ext>
            </a:extLst>
          </p:cNvPr>
          <p:cNvSpPr txBox="1"/>
          <p:nvPr/>
        </p:nvSpPr>
        <p:spPr>
          <a:xfrm>
            <a:off x="6593098" y="1701369"/>
            <a:ext cx="573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Test</a:t>
            </a:r>
            <a:r>
              <a:rPr lang="en-US" sz="2400" dirty="0"/>
              <a:t> on </a:t>
            </a:r>
            <a:r>
              <a:rPr lang="en-US" sz="2400" b="1" dirty="0"/>
              <a:t>Target</a:t>
            </a:r>
            <a:r>
              <a:rPr lang="en-US" sz="2400" dirty="0"/>
              <a:t> Domain (MAX78000 Camera)</a:t>
            </a:r>
          </a:p>
        </p:txBody>
      </p:sp>
    </p:spTree>
    <p:extLst>
      <p:ext uri="{BB962C8B-B14F-4D97-AF65-F5344CB8AC3E}">
        <p14:creationId xmlns:p14="http://schemas.microsoft.com/office/powerpoint/2010/main" val="363985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23" grpId="0" animBg="1"/>
      <p:bldP spid="26" grpId="0"/>
      <p:bldP spid="27" grpId="0" animBg="1"/>
      <p:bldP spid="30" grpId="0"/>
      <p:bldP spid="38" grpId="0" animBg="1"/>
      <p:bldP spid="41" grpId="0"/>
      <p:bldP spid="42" grpId="0" animBg="1"/>
      <p:bldP spid="45" grpId="0"/>
      <p:bldP spid="46" grpId="0" animBg="1"/>
      <p:bldP spid="49" grpId="0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05F6-232B-2842-D43A-384695B9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Few-Shot</a:t>
            </a:r>
            <a:r>
              <a:rPr lang="en-US" dirty="0"/>
              <a:t> Adversarial Domain Adaptation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7D506-6EBF-3C5C-13D6-840484964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2"/>
          <a:stretch/>
        </p:blipFill>
        <p:spPr>
          <a:xfrm>
            <a:off x="3425173" y="1956092"/>
            <a:ext cx="910090" cy="947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DF470-B7DA-7EE0-948F-FA6DC26AB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3" b="7456"/>
          <a:stretch/>
        </p:blipFill>
        <p:spPr>
          <a:xfrm>
            <a:off x="4335263" y="1956093"/>
            <a:ext cx="984580" cy="947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79433-E73F-62AC-4CB5-843B57D08CE1}"/>
              </a:ext>
            </a:extLst>
          </p:cNvPr>
          <p:cNvSpPr txBox="1"/>
          <p:nvPr/>
        </p:nvSpPr>
        <p:spPr>
          <a:xfrm>
            <a:off x="585216" y="1471524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G1: </a:t>
            </a:r>
            <a:r>
              <a:rPr lang="en-US" sz="1400" dirty="0"/>
              <a:t>same class, same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2B77D-B790-F058-683D-09A90A712ACC}"/>
              </a:ext>
            </a:extLst>
          </p:cNvPr>
          <p:cNvSpPr txBox="1"/>
          <p:nvPr/>
        </p:nvSpPr>
        <p:spPr>
          <a:xfrm>
            <a:off x="3230880" y="1471524"/>
            <a:ext cx="326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G2: </a:t>
            </a:r>
            <a:r>
              <a:rPr lang="en-US" sz="1400" dirty="0"/>
              <a:t>same class, different domain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45FD6-C126-97EB-8BF4-402B7CBBFE16}"/>
              </a:ext>
            </a:extLst>
          </p:cNvPr>
          <p:cNvSpPr txBox="1"/>
          <p:nvPr/>
        </p:nvSpPr>
        <p:spPr>
          <a:xfrm>
            <a:off x="5934458" y="1431460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G3: </a:t>
            </a:r>
            <a:r>
              <a:rPr lang="en-US" sz="1400" dirty="0"/>
              <a:t> different class, same domain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17230-990C-7CFC-B2A7-B7848AAF71D2}"/>
              </a:ext>
            </a:extLst>
          </p:cNvPr>
          <p:cNvSpPr txBox="1"/>
          <p:nvPr/>
        </p:nvSpPr>
        <p:spPr>
          <a:xfrm>
            <a:off x="8634986" y="1431461"/>
            <a:ext cx="326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G4: </a:t>
            </a:r>
            <a:r>
              <a:rPr lang="en-US" sz="1400" dirty="0"/>
              <a:t>different class, different domain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2E4FFB-B822-4988-8F44-206451517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63715"/>
            <a:ext cx="928154" cy="9218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84F5EE-02E1-D1CE-E513-4FEBD65B9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2"/>
          <a:stretch/>
        </p:blipFill>
        <p:spPr>
          <a:xfrm>
            <a:off x="1760072" y="2037692"/>
            <a:ext cx="910090" cy="947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CF366C-3670-1C8A-A4BB-E5237C54A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392747"/>
            <a:ext cx="936872" cy="9218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43BFE5-0E39-59DC-0ED0-BD15FAE4D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072" y="3392746"/>
            <a:ext cx="914508" cy="921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06E417-FA38-8E0E-2E44-5C77BADA1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5343" y="3392747"/>
            <a:ext cx="987403" cy="947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353DB-4E2C-D659-753E-5342EA17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2746" y="3392746"/>
            <a:ext cx="1059427" cy="9479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6597E-07D1-74EB-19FF-6E0533D5F4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933" y="1923105"/>
            <a:ext cx="936871" cy="9336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8D5B08-AAD1-ABB2-FFA6-7266C0124D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4513" y="1923105"/>
            <a:ext cx="936871" cy="8998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64D5B5-866D-E091-0E21-1DAC380B4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3" b="7456"/>
          <a:stretch/>
        </p:blipFill>
        <p:spPr>
          <a:xfrm>
            <a:off x="6303525" y="3439628"/>
            <a:ext cx="934706" cy="8998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7D9B7F-282E-B0E5-D85E-F64226B454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8231" y="3439626"/>
            <a:ext cx="906192" cy="8998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A6D9EF-AF81-0625-8380-CD1DD0FB14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1474" y="1956092"/>
            <a:ext cx="906193" cy="9135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3293CE-03D2-A897-84C1-B9BD956314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3804" y="1956092"/>
            <a:ext cx="1176853" cy="9479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DBAA41-35E5-5FFA-310C-D6E5ECE4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889" y="3439628"/>
            <a:ext cx="928154" cy="9218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3B8B5F-F699-220B-C243-41891B8F5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9316" y="3439628"/>
            <a:ext cx="987403" cy="94790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ED9BCD-86E4-26A6-BC97-73BCE6647E55}"/>
              </a:ext>
            </a:extLst>
          </p:cNvPr>
          <p:cNvCxnSpPr/>
          <p:nvPr/>
        </p:nvCxnSpPr>
        <p:spPr>
          <a:xfrm flipV="1">
            <a:off x="2999232" y="1471524"/>
            <a:ext cx="0" cy="32284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615CE3-5171-00E0-196E-D5F5B98966D2}"/>
              </a:ext>
            </a:extLst>
          </p:cNvPr>
          <p:cNvCxnSpPr/>
          <p:nvPr/>
        </p:nvCxnSpPr>
        <p:spPr>
          <a:xfrm flipV="1">
            <a:off x="5830824" y="1439705"/>
            <a:ext cx="0" cy="32284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39A8EC-CD61-316C-91C3-E53FF7E3244B}"/>
              </a:ext>
            </a:extLst>
          </p:cNvPr>
          <p:cNvCxnSpPr/>
          <p:nvPr/>
        </p:nvCxnSpPr>
        <p:spPr>
          <a:xfrm flipV="1">
            <a:off x="8634986" y="1439705"/>
            <a:ext cx="0" cy="322849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E9CB43C-E3E3-F2B3-6D0E-B4870CF53A60}"/>
              </a:ext>
            </a:extLst>
          </p:cNvPr>
          <p:cNvSpPr txBox="1"/>
          <p:nvPr/>
        </p:nvSpPr>
        <p:spPr>
          <a:xfrm>
            <a:off x="585215" y="5681450"/>
            <a:ext cx="11173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 = {C1,C1,C1,C1    C2,C2,C2,C2   C3,C3,C3,C3}	                 Target = {C1, C2, C3}</a:t>
            </a:r>
          </a:p>
          <a:p>
            <a:endParaRPr lang="en-US" sz="16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9E1181-C36B-0EF8-D84E-DA357837E325}"/>
              </a:ext>
            </a:extLst>
          </p:cNvPr>
          <p:cNvCxnSpPr>
            <a:cxnSpLocks/>
          </p:cNvCxnSpPr>
          <p:nvPr/>
        </p:nvCxnSpPr>
        <p:spPr>
          <a:xfrm flipV="1">
            <a:off x="1929384" y="6126480"/>
            <a:ext cx="1563624" cy="7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6ECAD5-2C50-06CD-C66B-168139DBDF20}"/>
              </a:ext>
            </a:extLst>
          </p:cNvPr>
          <p:cNvCxnSpPr>
            <a:cxnSpLocks/>
          </p:cNvCxnSpPr>
          <p:nvPr/>
        </p:nvCxnSpPr>
        <p:spPr>
          <a:xfrm>
            <a:off x="3749040" y="6126480"/>
            <a:ext cx="139903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55822F6-2152-5A0C-FA9E-30AA1299D081}"/>
              </a:ext>
            </a:extLst>
          </p:cNvPr>
          <p:cNvCxnSpPr/>
          <p:nvPr/>
        </p:nvCxnSpPr>
        <p:spPr>
          <a:xfrm>
            <a:off x="5382173" y="6126480"/>
            <a:ext cx="1388705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D18522-82B1-830C-D390-6134CA5826C5}"/>
              </a:ext>
            </a:extLst>
          </p:cNvPr>
          <p:cNvCxnSpPr>
            <a:cxnSpLocks/>
          </p:cNvCxnSpPr>
          <p:nvPr/>
        </p:nvCxnSpPr>
        <p:spPr>
          <a:xfrm>
            <a:off x="9327148" y="6099048"/>
            <a:ext cx="3289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4F2316-1340-5C4D-81A9-F0DAB2548395}"/>
              </a:ext>
            </a:extLst>
          </p:cNvPr>
          <p:cNvCxnSpPr>
            <a:cxnSpLocks/>
          </p:cNvCxnSpPr>
          <p:nvPr/>
        </p:nvCxnSpPr>
        <p:spPr>
          <a:xfrm>
            <a:off x="9849711" y="6099048"/>
            <a:ext cx="35499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AD1795-2003-E7A8-20C8-C9C6D454B4E7}"/>
              </a:ext>
            </a:extLst>
          </p:cNvPr>
          <p:cNvCxnSpPr>
            <a:cxnSpLocks/>
          </p:cNvCxnSpPr>
          <p:nvPr/>
        </p:nvCxnSpPr>
        <p:spPr>
          <a:xfrm>
            <a:off x="10396133" y="6096000"/>
            <a:ext cx="37549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1" name="Arrow: U-Turn 70">
            <a:extLst>
              <a:ext uri="{FF2B5EF4-FFF2-40B4-BE49-F238E27FC236}">
                <a16:creationId xmlns:a16="http://schemas.microsoft.com/office/drawing/2014/main" id="{EEDA5E14-7B18-CD76-BD74-233C403D4774}"/>
              </a:ext>
            </a:extLst>
          </p:cNvPr>
          <p:cNvSpPr/>
          <p:nvPr/>
        </p:nvSpPr>
        <p:spPr>
          <a:xfrm flipH="1" flipV="1">
            <a:off x="2670162" y="6238928"/>
            <a:ext cx="6857886" cy="3593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Arrow: U-Turn 71">
            <a:extLst>
              <a:ext uri="{FF2B5EF4-FFF2-40B4-BE49-F238E27FC236}">
                <a16:creationId xmlns:a16="http://schemas.microsoft.com/office/drawing/2014/main" id="{80F3CEFE-AF8F-A877-F48B-68AB6D643701}"/>
              </a:ext>
            </a:extLst>
          </p:cNvPr>
          <p:cNvSpPr/>
          <p:nvPr/>
        </p:nvSpPr>
        <p:spPr>
          <a:xfrm flipH="1">
            <a:off x="4335261" y="5426539"/>
            <a:ext cx="5753503" cy="323990"/>
          </a:xfrm>
          <a:prstGeom prst="utur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Arrow: U-Turn 72">
            <a:extLst>
              <a:ext uri="{FF2B5EF4-FFF2-40B4-BE49-F238E27FC236}">
                <a16:creationId xmlns:a16="http://schemas.microsoft.com/office/drawing/2014/main" id="{01F63D64-464C-AAC5-F7CD-375DA2DCCA12}"/>
              </a:ext>
            </a:extLst>
          </p:cNvPr>
          <p:cNvSpPr/>
          <p:nvPr/>
        </p:nvSpPr>
        <p:spPr>
          <a:xfrm flipH="1" flipV="1">
            <a:off x="5934458" y="6134388"/>
            <a:ext cx="4706498" cy="310099"/>
          </a:xfrm>
          <a:prstGeom prst="utur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A2F1E9-A145-507F-20F3-C72C1977A523}"/>
              </a:ext>
            </a:extLst>
          </p:cNvPr>
          <p:cNvSpPr txBox="1"/>
          <p:nvPr/>
        </p:nvSpPr>
        <p:spPr>
          <a:xfrm>
            <a:off x="500255" y="4773535"/>
            <a:ext cx="950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Ex: Generate </a:t>
            </a:r>
            <a:r>
              <a:rPr lang="en-US" dirty="0">
                <a:sym typeface="Wingdings" panose="05000000000000000000" pitchFamily="2" charset="2"/>
              </a:rPr>
              <a:t>48 samples given 15 images. 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40FEC2-A261-6FD8-824D-82A59AAF976D}"/>
              </a:ext>
            </a:extLst>
          </p:cNvPr>
          <p:cNvSpPr txBox="1"/>
          <p:nvPr/>
        </p:nvSpPr>
        <p:spPr>
          <a:xfrm>
            <a:off x="5830824" y="4780798"/>
            <a:ext cx="519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G2 has 12 possible pairs  equal class split = 48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41" grpId="0"/>
      <p:bldP spid="71" grpId="0" animBg="1"/>
      <p:bldP spid="72" grpId="0" animBg="1"/>
      <p:bldP spid="73" grpId="0" animBg="1"/>
      <p:bldP spid="75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3C42-6C87-0B10-D395-6AB99BEC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</a:t>
            </a:r>
            <a:r>
              <a:rPr lang="en-US" b="1" u="sng" dirty="0"/>
              <a:t>Adversarial</a:t>
            </a:r>
            <a:r>
              <a:rPr lang="en-US" dirty="0"/>
              <a:t> Domain Adaptation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CF5F9-2A92-6F7D-951F-EAA342F9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57" y="2070436"/>
            <a:ext cx="3308232" cy="1464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20D8B-6C2B-2AC1-3832-CDC0CD5D8679}"/>
              </a:ext>
            </a:extLst>
          </p:cNvPr>
          <p:cNvSpPr txBox="1"/>
          <p:nvPr/>
        </p:nvSpPr>
        <p:spPr>
          <a:xfrm>
            <a:off x="4351012" y="1661439"/>
            <a:ext cx="295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</a:t>
            </a:r>
            <a:r>
              <a:rPr lang="en-US" dirty="0"/>
              <a:t>Train on Source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BB50A8-B40E-90C4-62DA-C8D3576E5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07" y="4208719"/>
            <a:ext cx="3331368" cy="2067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A01957-8647-32C7-3793-A10837A27022}"/>
              </a:ext>
            </a:extLst>
          </p:cNvPr>
          <p:cNvSpPr txBox="1"/>
          <p:nvPr/>
        </p:nvSpPr>
        <p:spPr>
          <a:xfrm>
            <a:off x="569104" y="3895808"/>
            <a:ext cx="455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</a:t>
            </a:r>
            <a:r>
              <a:rPr lang="en-US" dirty="0"/>
              <a:t>Train the Domain-Class Discriminator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6A07F-C30B-A52A-A6B9-3AD76717AE74}"/>
              </a:ext>
            </a:extLst>
          </p:cNvPr>
          <p:cNvSpPr txBox="1"/>
          <p:nvPr/>
        </p:nvSpPr>
        <p:spPr>
          <a:xfrm>
            <a:off x="6595598" y="3877436"/>
            <a:ext cx="507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</a:t>
            </a:r>
            <a:r>
              <a:rPr lang="en-US" dirty="0"/>
              <a:t>Train the Encoder to Trick the Discriminator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79306F-67A9-E9BA-BCF9-5D766FDD3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572" y="4246768"/>
            <a:ext cx="3621435" cy="206753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271F89-49FF-B4E1-E789-D61D8E9711C4}"/>
              </a:ext>
            </a:extLst>
          </p:cNvPr>
          <p:cNvSpPr/>
          <p:nvPr/>
        </p:nvSpPr>
        <p:spPr>
          <a:xfrm>
            <a:off x="4015409" y="1572200"/>
            <a:ext cx="3677478" cy="190499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8D5DC0-A39B-865B-3C10-6FA1455F9E86}"/>
              </a:ext>
            </a:extLst>
          </p:cNvPr>
          <p:cNvSpPr/>
          <p:nvPr/>
        </p:nvSpPr>
        <p:spPr>
          <a:xfrm>
            <a:off x="299406" y="3831008"/>
            <a:ext cx="4749919" cy="25797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FDD2F6-EC22-BA09-DF91-5420D8CE1FF5}"/>
              </a:ext>
            </a:extLst>
          </p:cNvPr>
          <p:cNvSpPr/>
          <p:nvPr/>
        </p:nvSpPr>
        <p:spPr>
          <a:xfrm>
            <a:off x="6515472" y="3831008"/>
            <a:ext cx="5156379" cy="25797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C9A456-E7D4-39B4-0201-09C475BA07FE}"/>
              </a:ext>
            </a:extLst>
          </p:cNvPr>
          <p:cNvCxnSpPr>
            <a:cxnSpLocks/>
          </p:cNvCxnSpPr>
          <p:nvPr/>
        </p:nvCxnSpPr>
        <p:spPr>
          <a:xfrm>
            <a:off x="5049325" y="4452731"/>
            <a:ext cx="14661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25CFBC-92D2-D3CE-187C-B105624D0B35}"/>
              </a:ext>
            </a:extLst>
          </p:cNvPr>
          <p:cNvCxnSpPr>
            <a:cxnSpLocks/>
          </p:cNvCxnSpPr>
          <p:nvPr/>
        </p:nvCxnSpPr>
        <p:spPr>
          <a:xfrm flipH="1">
            <a:off x="5060249" y="5617513"/>
            <a:ext cx="14552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925A15-28EE-FBFF-CD51-5BC1C1E2C00D}"/>
              </a:ext>
            </a:extLst>
          </p:cNvPr>
          <p:cNvCxnSpPr>
            <a:cxnSpLocks/>
            <a:stCxn id="13" idx="1"/>
            <a:endCxn id="14" idx="0"/>
          </p:cNvCxnSpPr>
          <p:nvPr/>
        </p:nvCxnSpPr>
        <p:spPr>
          <a:xfrm flipH="1">
            <a:off x="2674366" y="2524697"/>
            <a:ext cx="1341043" cy="1306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42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324AF9-30BB-AB7A-631A-20D0F00D9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42" y="1082843"/>
            <a:ext cx="6031710" cy="5598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A9F05-12EB-027F-DCAE-BD8E1EDC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0" y="-1840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Without Domain Adaptation (only source data)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A17A39-A2A3-6984-D767-A546D833F999}"/>
              </a:ext>
            </a:extLst>
          </p:cNvPr>
          <p:cNvSpPr/>
          <p:nvPr/>
        </p:nvSpPr>
        <p:spPr>
          <a:xfrm>
            <a:off x="3529263" y="5775157"/>
            <a:ext cx="818149" cy="10427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BE8E75-764E-92DA-BF37-3E96571A0BF9}"/>
              </a:ext>
            </a:extLst>
          </p:cNvPr>
          <p:cNvSpPr/>
          <p:nvPr/>
        </p:nvSpPr>
        <p:spPr>
          <a:xfrm>
            <a:off x="4443663" y="3208421"/>
            <a:ext cx="1379622" cy="9545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D679ED-7A12-DDEB-A1C5-18FFB3DA78F3}"/>
              </a:ext>
            </a:extLst>
          </p:cNvPr>
          <p:cNvSpPr/>
          <p:nvPr/>
        </p:nvSpPr>
        <p:spPr>
          <a:xfrm>
            <a:off x="2181726" y="1821824"/>
            <a:ext cx="882315" cy="9545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F24266-DBB2-ADA5-255C-0F9D26C4BCD5}"/>
              </a:ext>
            </a:extLst>
          </p:cNvPr>
          <p:cNvSpPr/>
          <p:nvPr/>
        </p:nvSpPr>
        <p:spPr>
          <a:xfrm>
            <a:off x="5133474" y="1312486"/>
            <a:ext cx="1379622" cy="9545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12E5E5-C740-941A-E0D6-3813C107E6A1}"/>
              </a:ext>
            </a:extLst>
          </p:cNvPr>
          <p:cNvSpPr/>
          <p:nvPr/>
        </p:nvSpPr>
        <p:spPr>
          <a:xfrm>
            <a:off x="2622883" y="5805833"/>
            <a:ext cx="1307433" cy="10427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5D1E8-CCAD-B7DD-A704-E3DCE7767CE1}"/>
              </a:ext>
            </a:extLst>
          </p:cNvPr>
          <p:cNvSpPr txBox="1"/>
          <p:nvPr/>
        </p:nvSpPr>
        <p:spPr>
          <a:xfrm>
            <a:off x="2799710" y="5450044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AB453-AD33-029F-AC3C-8DA9A998D7FB}"/>
              </a:ext>
            </a:extLst>
          </p:cNvPr>
          <p:cNvSpPr txBox="1"/>
          <p:nvPr/>
        </p:nvSpPr>
        <p:spPr>
          <a:xfrm>
            <a:off x="5426183" y="956231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86313F-30E9-FF07-5DE9-87FA7936717E}"/>
              </a:ext>
            </a:extLst>
          </p:cNvPr>
          <p:cNvSpPr/>
          <p:nvPr/>
        </p:nvSpPr>
        <p:spPr>
          <a:xfrm>
            <a:off x="926431" y="3773906"/>
            <a:ext cx="1110918" cy="77804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D601E0-EB79-BDED-4C82-F69B742D669A}"/>
              </a:ext>
            </a:extLst>
          </p:cNvPr>
          <p:cNvSpPr txBox="1"/>
          <p:nvPr/>
        </p:nvSpPr>
        <p:spPr>
          <a:xfrm>
            <a:off x="1231231" y="3447826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B14B54-86C1-347C-1159-4DB79EC69192}"/>
              </a:ext>
            </a:extLst>
          </p:cNvPr>
          <p:cNvSpPr txBox="1"/>
          <p:nvPr/>
        </p:nvSpPr>
        <p:spPr>
          <a:xfrm>
            <a:off x="4716380" y="2856722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10D1860-8BDB-610B-73A8-47E4A4A6004C}"/>
              </a:ext>
            </a:extLst>
          </p:cNvPr>
          <p:cNvSpPr/>
          <p:nvPr/>
        </p:nvSpPr>
        <p:spPr>
          <a:xfrm>
            <a:off x="1465600" y="987806"/>
            <a:ext cx="2148429" cy="1611188"/>
          </a:xfrm>
          <a:custGeom>
            <a:avLst/>
            <a:gdLst>
              <a:gd name="connsiteX0" fmla="*/ 435389 w 2148429"/>
              <a:gd name="connsiteY0" fmla="*/ 744741 h 1611188"/>
              <a:gd name="connsiteX1" fmla="*/ 2253 w 2148429"/>
              <a:gd name="connsiteY1" fmla="*/ 1201941 h 1611188"/>
              <a:gd name="connsiteX2" fmla="*/ 611853 w 2148429"/>
              <a:gd name="connsiteY2" fmla="*/ 1611015 h 1611188"/>
              <a:gd name="connsiteX3" fmla="*/ 956758 w 2148429"/>
              <a:gd name="connsiteY3" fmla="*/ 1153815 h 1611188"/>
              <a:gd name="connsiteX4" fmla="*/ 1598442 w 2148429"/>
              <a:gd name="connsiteY4" fmla="*/ 808910 h 1611188"/>
              <a:gd name="connsiteX5" fmla="*/ 2095747 w 2148429"/>
              <a:gd name="connsiteY5" fmla="*/ 752762 h 1611188"/>
              <a:gd name="connsiteX6" fmla="*/ 2031579 w 2148429"/>
              <a:gd name="connsiteY6" fmla="*/ 111078 h 1611188"/>
              <a:gd name="connsiteX7" fmla="*/ 1189368 w 2148429"/>
              <a:gd name="connsiteY7" fmla="*/ 62952 h 1611188"/>
              <a:gd name="connsiteX8" fmla="*/ 435389 w 2148429"/>
              <a:gd name="connsiteY8" fmla="*/ 744741 h 16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8429" h="1611188">
                <a:moveTo>
                  <a:pt x="435389" y="744741"/>
                </a:moveTo>
                <a:cubicBezTo>
                  <a:pt x="237537" y="934572"/>
                  <a:pt x="-27158" y="1057562"/>
                  <a:pt x="2253" y="1201941"/>
                </a:cubicBezTo>
                <a:cubicBezTo>
                  <a:pt x="31664" y="1346320"/>
                  <a:pt x="452769" y="1619036"/>
                  <a:pt x="611853" y="1611015"/>
                </a:cubicBezTo>
                <a:cubicBezTo>
                  <a:pt x="770937" y="1602994"/>
                  <a:pt x="792327" y="1287499"/>
                  <a:pt x="956758" y="1153815"/>
                </a:cubicBezTo>
                <a:cubicBezTo>
                  <a:pt x="1121189" y="1020131"/>
                  <a:pt x="1408611" y="875752"/>
                  <a:pt x="1598442" y="808910"/>
                </a:cubicBezTo>
                <a:cubicBezTo>
                  <a:pt x="1788273" y="742068"/>
                  <a:pt x="2023558" y="869067"/>
                  <a:pt x="2095747" y="752762"/>
                </a:cubicBezTo>
                <a:cubicBezTo>
                  <a:pt x="2167936" y="636457"/>
                  <a:pt x="2182642" y="226046"/>
                  <a:pt x="2031579" y="111078"/>
                </a:cubicBezTo>
                <a:cubicBezTo>
                  <a:pt x="1880516" y="-3890"/>
                  <a:pt x="1452726" y="-45332"/>
                  <a:pt x="1189368" y="62952"/>
                </a:cubicBezTo>
                <a:cubicBezTo>
                  <a:pt x="926010" y="171236"/>
                  <a:pt x="633241" y="554910"/>
                  <a:pt x="435389" y="74474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4BE99C-5082-3C16-DAE6-5C2B6A29C881}"/>
              </a:ext>
            </a:extLst>
          </p:cNvPr>
          <p:cNvSpPr/>
          <p:nvPr/>
        </p:nvSpPr>
        <p:spPr>
          <a:xfrm>
            <a:off x="127210" y="1821824"/>
            <a:ext cx="2022432" cy="162600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7F4773-B7C7-6896-EFF2-6FFB3E918FCE}"/>
              </a:ext>
            </a:extLst>
          </p:cNvPr>
          <p:cNvSpPr txBox="1"/>
          <p:nvPr/>
        </p:nvSpPr>
        <p:spPr>
          <a:xfrm>
            <a:off x="662281" y="1452175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Backpack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B91570-8307-8902-4FBE-7AA63270BDB7}"/>
              </a:ext>
            </a:extLst>
          </p:cNvPr>
          <p:cNvSpPr txBox="1"/>
          <p:nvPr/>
        </p:nvSpPr>
        <p:spPr>
          <a:xfrm>
            <a:off x="3606008" y="1127820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C42875-463C-6644-AAD2-43AB1077290D}"/>
              </a:ext>
            </a:extLst>
          </p:cNvPr>
          <p:cNvSpPr txBox="1"/>
          <p:nvPr/>
        </p:nvSpPr>
        <p:spPr>
          <a:xfrm>
            <a:off x="3064041" y="2120486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Keyboard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2C64E4-2C8B-3742-8D57-70A0823A4D4A}"/>
              </a:ext>
            </a:extLst>
          </p:cNvPr>
          <p:cNvCxnSpPr>
            <a:cxnSpLocks/>
            <a:stCxn id="23" idx="5"/>
            <a:endCxn id="19" idx="1"/>
          </p:cNvCxnSpPr>
          <p:nvPr/>
        </p:nvCxnSpPr>
        <p:spPr>
          <a:xfrm>
            <a:off x="1874659" y="4438006"/>
            <a:ext cx="939693" cy="15205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FC0F66-6CA9-719C-A67D-B17EE8F83035}"/>
              </a:ext>
            </a:extLst>
          </p:cNvPr>
          <p:cNvCxnSpPr>
            <a:cxnSpLocks/>
            <a:stCxn id="16" idx="2"/>
            <a:endCxn id="17" idx="5"/>
          </p:cNvCxnSpPr>
          <p:nvPr/>
        </p:nvCxnSpPr>
        <p:spPr>
          <a:xfrm flipH="1" flipV="1">
            <a:off x="2934829" y="2636546"/>
            <a:ext cx="1508834" cy="104912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AEAF45-F295-6696-3440-FFE953399C4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930316" y="1789739"/>
            <a:ext cx="1203158" cy="398541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485CEC-B90B-705E-CEF3-167EAC435364}"/>
              </a:ext>
            </a:extLst>
          </p:cNvPr>
          <p:cNvSpPr txBox="1"/>
          <p:nvPr/>
        </p:nvSpPr>
        <p:spPr>
          <a:xfrm>
            <a:off x="4214941" y="5706069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</a:t>
            </a:r>
          </a:p>
        </p:txBody>
      </p:sp>
      <p:pic>
        <p:nvPicPr>
          <p:cNvPr id="45" name="without_DA">
            <a:hlinkClick r:id="" action="ppaction://media"/>
            <a:extLst>
              <a:ext uri="{FF2B5EF4-FFF2-40B4-BE49-F238E27FC236}">
                <a16:creationId xmlns:a16="http://schemas.microsoft.com/office/drawing/2014/main" id="{7132D515-5A29-6D5B-5DC4-A063A7B0B4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5163BDB-D8FE-0C65-143E-328721E1D1FB}"/>
              </a:ext>
            </a:extLst>
          </p:cNvPr>
          <p:cNvSpPr txBox="1"/>
          <p:nvPr/>
        </p:nvSpPr>
        <p:spPr>
          <a:xfrm>
            <a:off x="4433991" y="4882667"/>
            <a:ext cx="381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T-SNE plot of 128-dimensional embeddings from encoder part of the model</a:t>
            </a:r>
          </a:p>
        </p:txBody>
      </p:sp>
    </p:spTree>
    <p:extLst>
      <p:ext uri="{BB962C8B-B14F-4D97-AF65-F5344CB8AC3E}">
        <p14:creationId xmlns:p14="http://schemas.microsoft.com/office/powerpoint/2010/main" val="282449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63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3" grpId="0" animBg="1"/>
      <p:bldP spid="24" grpId="0"/>
      <p:bldP spid="25" grpId="0"/>
      <p:bldP spid="29" grpId="0" animBg="1"/>
      <p:bldP spid="30" grpId="0" animBg="1"/>
      <p:bldP spid="31" grpId="0"/>
      <p:bldP spid="32" grpId="0"/>
      <p:bldP spid="33" grpId="0"/>
      <p:bldP spid="1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C17710-92F8-082D-54E6-CD8C19B3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1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With Domain Adaptation </a:t>
            </a:r>
            <a:r>
              <a:rPr lang="en-US" sz="1800" b="1" dirty="0"/>
              <a:t>(4 additional images per class from camera)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7F3D210C-C2A8-696A-B640-EE3AABBA1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7821" y="1050924"/>
            <a:ext cx="6230790" cy="5646655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0527CFF-75A1-EB31-BBA7-6DEC02CFB43A}"/>
              </a:ext>
            </a:extLst>
          </p:cNvPr>
          <p:cNvSpPr/>
          <p:nvPr/>
        </p:nvSpPr>
        <p:spPr>
          <a:xfrm>
            <a:off x="3745833" y="5484311"/>
            <a:ext cx="1732547" cy="13255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8FB8BB-242B-DBDC-77E1-A6D9D5BE7079}"/>
              </a:ext>
            </a:extLst>
          </p:cNvPr>
          <p:cNvSpPr/>
          <p:nvPr/>
        </p:nvSpPr>
        <p:spPr>
          <a:xfrm>
            <a:off x="4555961" y="2319336"/>
            <a:ext cx="1941093" cy="13255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57BE94-0D2B-99C2-316E-1BFFC6BB0235}"/>
              </a:ext>
            </a:extLst>
          </p:cNvPr>
          <p:cNvSpPr/>
          <p:nvPr/>
        </p:nvSpPr>
        <p:spPr>
          <a:xfrm>
            <a:off x="1892970" y="3891463"/>
            <a:ext cx="1941093" cy="13255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4C7493-CCE7-DD70-2D32-947A0B486603}"/>
              </a:ext>
            </a:extLst>
          </p:cNvPr>
          <p:cNvSpPr/>
          <p:nvPr/>
        </p:nvSpPr>
        <p:spPr>
          <a:xfrm>
            <a:off x="40107" y="3442287"/>
            <a:ext cx="1475871" cy="13255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957DB6-DFA7-5C7D-746F-84550D05CB4D}"/>
              </a:ext>
            </a:extLst>
          </p:cNvPr>
          <p:cNvSpPr/>
          <p:nvPr/>
        </p:nvSpPr>
        <p:spPr>
          <a:xfrm>
            <a:off x="1892964" y="875552"/>
            <a:ext cx="1475871" cy="13255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B9BE3-E087-AA4A-6997-3AFCEDA2138B}"/>
              </a:ext>
            </a:extLst>
          </p:cNvPr>
          <p:cNvSpPr txBox="1"/>
          <p:nvPr/>
        </p:nvSpPr>
        <p:spPr>
          <a:xfrm>
            <a:off x="5163978" y="195000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69B6FD-8F8C-3D0B-E175-83C1359DB5E9}"/>
              </a:ext>
            </a:extLst>
          </p:cNvPr>
          <p:cNvSpPr txBox="1"/>
          <p:nvPr/>
        </p:nvSpPr>
        <p:spPr>
          <a:xfrm>
            <a:off x="4098459" y="5096848"/>
            <a:ext cx="107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B4062-9BD4-9A20-8AF2-933B917618CF}"/>
              </a:ext>
            </a:extLst>
          </p:cNvPr>
          <p:cNvSpPr txBox="1"/>
          <p:nvPr/>
        </p:nvSpPr>
        <p:spPr>
          <a:xfrm>
            <a:off x="2358321" y="3540925"/>
            <a:ext cx="95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07E20-EEAB-064E-3B3C-BADA45E89F2C}"/>
              </a:ext>
            </a:extLst>
          </p:cNvPr>
          <p:cNvSpPr txBox="1"/>
          <p:nvPr/>
        </p:nvSpPr>
        <p:spPr>
          <a:xfrm>
            <a:off x="242062" y="302653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Backpack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05F84-C199-AF23-1C29-EC81AB234426}"/>
              </a:ext>
            </a:extLst>
          </p:cNvPr>
          <p:cNvSpPr txBox="1"/>
          <p:nvPr/>
        </p:nvSpPr>
        <p:spPr>
          <a:xfrm>
            <a:off x="2314694" y="21992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Mug</a:t>
            </a:r>
          </a:p>
        </p:txBody>
      </p:sp>
      <p:pic>
        <p:nvPicPr>
          <p:cNvPr id="20" name="with_DA">
            <a:hlinkClick r:id="" action="ppaction://media"/>
            <a:extLst>
              <a:ext uri="{FF2B5EF4-FFF2-40B4-BE49-F238E27FC236}">
                <a16:creationId xmlns:a16="http://schemas.microsoft.com/office/drawing/2014/main" id="{EB07CC61-2641-83D7-A33C-05AFE069A0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4C4821-C6C3-0F1B-EE65-46A1345C9B39}"/>
              </a:ext>
            </a:extLst>
          </p:cNvPr>
          <p:cNvSpPr txBox="1"/>
          <p:nvPr/>
        </p:nvSpPr>
        <p:spPr>
          <a:xfrm>
            <a:off x="4211055" y="4158748"/>
            <a:ext cx="3813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T-SNE plot of 128-dimensional embeddings from encoder part of the model</a:t>
            </a:r>
          </a:p>
        </p:txBody>
      </p:sp>
    </p:spTree>
    <p:extLst>
      <p:ext uri="{BB962C8B-B14F-4D97-AF65-F5344CB8AC3E}">
        <p14:creationId xmlns:p14="http://schemas.microsoft.com/office/powerpoint/2010/main" val="11251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2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CC9C-9535-C18C-BFED-CF0A4979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5B79C-8041-03F3-2831-1FC55C4E1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Rigorous testing to validate method</a:t>
            </a:r>
          </a:p>
          <a:p>
            <a:pPr lvl="1"/>
            <a:r>
              <a:rPr lang="en-US" dirty="0"/>
              <a:t>Collect a diverse unseen test set as a baseline</a:t>
            </a:r>
          </a:p>
          <a:p>
            <a:pPr lvl="1"/>
            <a:r>
              <a:rPr lang="en-US" dirty="0"/>
              <a:t>Compare results across k = 4,8,16-shot training</a:t>
            </a:r>
          </a:p>
          <a:p>
            <a:pPr lvl="1"/>
            <a:r>
              <a:rPr lang="en-US" dirty="0"/>
              <a:t>Compare to naïve mix of source and target</a:t>
            </a:r>
          </a:p>
          <a:p>
            <a:pPr lvl="1"/>
            <a:r>
              <a:rPr lang="en-US" dirty="0"/>
              <a:t>Test method in different lighting (new domain) with k = 2-shot-training</a:t>
            </a:r>
          </a:p>
          <a:p>
            <a:r>
              <a:rPr lang="en-US" dirty="0"/>
              <a:t>Improve/Expand model</a:t>
            </a:r>
          </a:p>
          <a:p>
            <a:pPr lvl="1"/>
            <a:r>
              <a:rPr lang="en-US" dirty="0"/>
              <a:t>More pretraining</a:t>
            </a:r>
          </a:p>
          <a:p>
            <a:pPr lvl="1"/>
            <a:r>
              <a:rPr lang="en-US" dirty="0"/>
              <a:t>Add more source images</a:t>
            </a:r>
          </a:p>
          <a:p>
            <a:pPr lvl="1"/>
            <a:r>
              <a:rPr lang="en-US" dirty="0"/>
              <a:t>Add background category</a:t>
            </a:r>
          </a:p>
          <a:p>
            <a:pPr lvl="1"/>
            <a:r>
              <a:rPr lang="en-US" dirty="0"/>
              <a:t>Add more classes</a:t>
            </a:r>
          </a:p>
        </p:txBody>
      </p:sp>
    </p:spTree>
    <p:extLst>
      <p:ext uri="{BB962C8B-B14F-4D97-AF65-F5344CB8AC3E}">
        <p14:creationId xmlns:p14="http://schemas.microsoft.com/office/powerpoint/2010/main" val="24797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768</Words>
  <Application>Microsoft Office PowerPoint</Application>
  <PresentationFormat>Widescreen</PresentationFormat>
  <Paragraphs>82</Paragraphs>
  <Slides>7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Overview of Current Work</vt:lpstr>
      <vt:lpstr>Quick Review of Domain Adaptation</vt:lpstr>
      <vt:lpstr>Few-Shot Adversarial Domain Adaptation</vt:lpstr>
      <vt:lpstr>Few-Shot Adversarial Domain Adaptation</vt:lpstr>
      <vt:lpstr>Without Domain Adaptation (only source data)</vt:lpstr>
      <vt:lpstr>With Domain Adaptation (4 additional images per class from camera)</vt:lpstr>
      <vt:lpstr>Current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Without Domain Adaptation</dc:title>
  <dc:creator>Geffen Cooper</dc:creator>
  <cp:lastModifiedBy>Geffen Cooper</cp:lastModifiedBy>
  <cp:revision>11</cp:revision>
  <dcterms:created xsi:type="dcterms:W3CDTF">2022-07-08T16:26:08Z</dcterms:created>
  <dcterms:modified xsi:type="dcterms:W3CDTF">2022-07-12T20:33:01Z</dcterms:modified>
</cp:coreProperties>
</file>